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Montserrat Thin" charset="1" panose="00000300000000000000"/>
      <p:regular r:id="rId23"/>
    </p:embeddedFont>
    <p:embeddedFont>
      <p:font typeface="Montserrat Thin Italics" charset="1" panose="00000300000000000000"/>
      <p:regular r:id="rId24"/>
    </p:embeddedFont>
    <p:embeddedFont>
      <p:font typeface="Montserrat Extra-Light" charset="1" panose="00000300000000000000"/>
      <p:regular r:id="rId25"/>
    </p:embeddedFont>
    <p:embeddedFont>
      <p:font typeface="Montserrat Extra-Light Italics" charset="1" panose="00000300000000000000"/>
      <p:regular r:id="rId26"/>
    </p:embeddedFont>
    <p:embeddedFont>
      <p:font typeface="Montserrat Light" charset="1" panose="00000400000000000000"/>
      <p:regular r:id="rId27"/>
    </p:embeddedFont>
    <p:embeddedFont>
      <p:font typeface="Montserrat Light Italics" charset="1" panose="000004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Medium Italics" charset="1" panose="00000600000000000000"/>
      <p:regular r:id="rId30"/>
    </p:embeddedFont>
    <p:embeddedFont>
      <p:font typeface="Montserrat Semi-Bold" charset="1" panose="00000700000000000000"/>
      <p:regular r:id="rId31"/>
    </p:embeddedFont>
    <p:embeddedFont>
      <p:font typeface="Montserrat Semi-Bold Italics" charset="1" panose="000007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Ultra-Bold Italics" charset="1" panose="00000900000000000000"/>
      <p:regular r:id="rId34"/>
    </p:embeddedFont>
    <p:embeddedFont>
      <p:font typeface="Montserrat Heavy" charset="1" panose="00000A00000000000000"/>
      <p:regular r:id="rId35"/>
    </p:embeddedFont>
    <p:embeddedFont>
      <p:font typeface="Montserra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59" Target="slides/slide23.xml" Type="http://schemas.openxmlformats.org/officeDocument/2006/relationships/slide"/><Relationship Id="rId6" Target="fonts/font6.fntdata" Type="http://schemas.openxmlformats.org/officeDocument/2006/relationships/font"/><Relationship Id="rId60" Target="slides/slide24.xml" Type="http://schemas.openxmlformats.org/officeDocument/2006/relationships/slide"/><Relationship Id="rId61" Target="slides/slide25.xml" Type="http://schemas.openxmlformats.org/officeDocument/2006/relationships/slide"/><Relationship Id="rId62" Target="slides/slide26.xml" Type="http://schemas.openxmlformats.org/officeDocument/2006/relationships/slide"/><Relationship Id="rId63" Target="slides/slide2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2" Target="../media/image3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0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2" Target="../media/image3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5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" y="24062"/>
            <a:ext cx="18215672" cy="10262937"/>
          </a:xfrm>
          <a:custGeom>
            <a:avLst/>
            <a:gdLst/>
            <a:ahLst/>
            <a:cxnLst/>
            <a:rect r="r" b="b" t="t" l="l"/>
            <a:pathLst>
              <a:path h="10262937" w="18215672">
                <a:moveTo>
                  <a:pt x="0" y="0"/>
                </a:moveTo>
                <a:lnTo>
                  <a:pt x="18215672" y="0"/>
                </a:lnTo>
                <a:lnTo>
                  <a:pt x="18215672" y="10262937"/>
                </a:lnTo>
                <a:lnTo>
                  <a:pt x="0" y="102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15" t="0" r="-1017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51835" cy="10311063"/>
            <a:chOff x="0" y="0"/>
            <a:chExt cx="24335780" cy="13748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35739" cy="13748131"/>
            </a:xfrm>
            <a:custGeom>
              <a:avLst/>
              <a:gdLst/>
              <a:ahLst/>
              <a:cxnLst/>
              <a:rect r="r" b="b" t="t" l="l"/>
              <a:pathLst>
                <a:path h="13748131" w="24335739">
                  <a:moveTo>
                    <a:pt x="0" y="0"/>
                  </a:moveTo>
                  <a:lnTo>
                    <a:pt x="1504950" y="0"/>
                  </a:lnTo>
                  <a:lnTo>
                    <a:pt x="4098671" y="9036812"/>
                  </a:lnTo>
                  <a:lnTo>
                    <a:pt x="23086949" y="0"/>
                  </a:lnTo>
                  <a:lnTo>
                    <a:pt x="24335739" y="0"/>
                  </a:lnTo>
                  <a:lnTo>
                    <a:pt x="24335739" y="13748131"/>
                  </a:lnTo>
                  <a:lnTo>
                    <a:pt x="0" y="13748131"/>
                  </a:lnTo>
                  <a:close/>
                </a:path>
              </a:pathLst>
            </a:custGeom>
            <a:solidFill>
              <a:srgbClr val="1F1F1F">
                <a:alpha val="8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3042" y="-18241"/>
            <a:ext cx="16186496" cy="7814702"/>
            <a:chOff x="0" y="0"/>
            <a:chExt cx="21581995" cy="10419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81999" cy="10419588"/>
            </a:xfrm>
            <a:custGeom>
              <a:avLst/>
              <a:gdLst/>
              <a:ahLst/>
              <a:cxnLst/>
              <a:rect r="r" b="b" t="t" l="l"/>
              <a:pathLst>
                <a:path h="10419588" w="21581999">
                  <a:moveTo>
                    <a:pt x="0" y="0"/>
                  </a:moveTo>
                  <a:lnTo>
                    <a:pt x="2593721" y="9036812"/>
                  </a:lnTo>
                  <a:lnTo>
                    <a:pt x="21581872" y="0"/>
                  </a:lnTo>
                  <a:lnTo>
                    <a:pt x="2017268" y="10419588"/>
                  </a:lnTo>
                  <a:close/>
                  <a:moveTo>
                    <a:pt x="0" y="0"/>
                  </a:moveTo>
                  <a:lnTo>
                    <a:pt x="21581999" y="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049C">
                    <a:alpha val="100000"/>
                  </a:srgbClr>
                </a:gs>
                <a:gs pos="100000">
                  <a:srgbClr val="FF9933">
                    <a:alpha val="100000"/>
                  </a:srgbClr>
                </a:gs>
              </a:gsLst>
              <a:lin ang="17746251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29800" y="6392683"/>
            <a:ext cx="1287129" cy="618738"/>
            <a:chOff x="0" y="0"/>
            <a:chExt cx="1716172" cy="8249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6151" cy="824992"/>
            </a:xfrm>
            <a:custGeom>
              <a:avLst/>
              <a:gdLst/>
              <a:ahLst/>
              <a:cxnLst/>
              <a:rect r="r" b="b" t="t" l="l"/>
              <a:pathLst>
                <a:path h="824992" w="1716151">
                  <a:moveTo>
                    <a:pt x="0" y="824992"/>
                  </a:moveTo>
                  <a:lnTo>
                    <a:pt x="206248" y="109474"/>
                  </a:lnTo>
                  <a:lnTo>
                    <a:pt x="1716151" y="824992"/>
                  </a:lnTo>
                  <a:lnTo>
                    <a:pt x="160401" y="0"/>
                  </a:lnTo>
                  <a:close/>
                  <a:lnTo>
                    <a:pt x="171615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049C">
                    <a:alpha val="100000"/>
                  </a:srgbClr>
                </a:gs>
                <a:gs pos="100000">
                  <a:srgbClr val="FF9933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716703" y="5155532"/>
            <a:ext cx="6161220" cy="49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3196">
                <a:solidFill>
                  <a:srgbClr val="F2F2F2"/>
                </a:solidFill>
                <a:latin typeface="Montserrat Bold"/>
              </a:rPr>
              <a:t>DREAM 11 WORLD CUP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16703" y="6659858"/>
            <a:ext cx="8479857" cy="369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C0504D"/>
                </a:solidFill>
                <a:latin typeface="Montserrat Bold"/>
              </a:rPr>
              <a:t>GROUP 6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Montserrat Light"/>
              </a:rPr>
              <a:t>ARJUN P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Montserrat Light"/>
              </a:rPr>
              <a:t>ASHWIN NARAYANAN 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Montserrat Light"/>
              </a:rPr>
              <a:t>A SANDILYA SREEPADH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Montserrat Light"/>
              </a:rPr>
              <a:t>ANANYA 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Montserrat Light"/>
              </a:rPr>
              <a:t>DEEPAK KONA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097762" y="1296352"/>
            <a:ext cx="5087316" cy="3754395"/>
          </a:xfrm>
          <a:custGeom>
            <a:avLst/>
            <a:gdLst/>
            <a:ahLst/>
            <a:cxnLst/>
            <a:rect r="r" b="b" t="t" l="l"/>
            <a:pathLst>
              <a:path h="3754395" w="5087316">
                <a:moveTo>
                  <a:pt x="0" y="0"/>
                </a:moveTo>
                <a:lnTo>
                  <a:pt x="5087316" y="0"/>
                </a:lnTo>
                <a:lnTo>
                  <a:pt x="5087316" y="3754395"/>
                </a:lnTo>
                <a:lnTo>
                  <a:pt x="0" y="375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76" t="0" r="-10766" b="-7940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1887" y="509409"/>
            <a:ext cx="65282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PLOTTING THE SCORES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29000" y="1790700"/>
            <a:ext cx="11201400" cy="7946054"/>
            <a:chOff x="0" y="0"/>
            <a:chExt cx="14935200" cy="105947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35200" cy="10594721"/>
            </a:xfrm>
            <a:custGeom>
              <a:avLst/>
              <a:gdLst/>
              <a:ahLst/>
              <a:cxnLst/>
              <a:rect r="r" b="b" t="t" l="l"/>
              <a:pathLst>
                <a:path h="10594721" w="14935200">
                  <a:moveTo>
                    <a:pt x="0" y="0"/>
                  </a:moveTo>
                  <a:lnTo>
                    <a:pt x="14935200" y="0"/>
                  </a:lnTo>
                  <a:lnTo>
                    <a:pt x="14935200" y="10594721"/>
                  </a:lnTo>
                  <a:lnTo>
                    <a:pt x="0" y="10594721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030891" y="2324100"/>
            <a:ext cx="10066109" cy="6904523"/>
          </a:xfrm>
          <a:custGeom>
            <a:avLst/>
            <a:gdLst/>
            <a:ahLst/>
            <a:cxnLst/>
            <a:rect r="r" b="b" t="t" l="l"/>
            <a:pathLst>
              <a:path h="6904523" w="10066109">
                <a:moveTo>
                  <a:pt x="0" y="0"/>
                </a:moveTo>
                <a:lnTo>
                  <a:pt x="10066109" y="0"/>
                </a:lnTo>
                <a:lnTo>
                  <a:pt x="10066109" y="6904523"/>
                </a:lnTo>
                <a:lnTo>
                  <a:pt x="0" y="6904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4319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2840" y="509409"/>
            <a:ext cx="547116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GENERALIZING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5800" y="1997214"/>
            <a:ext cx="16992600" cy="8023086"/>
            <a:chOff x="0" y="0"/>
            <a:chExt cx="22656800" cy="10697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56800" cy="10697464"/>
            </a:xfrm>
            <a:custGeom>
              <a:avLst/>
              <a:gdLst/>
              <a:ahLst/>
              <a:cxnLst/>
              <a:rect r="r" b="b" t="t" l="l"/>
              <a:pathLst>
                <a:path h="10697464" w="22656800">
                  <a:moveTo>
                    <a:pt x="0" y="0"/>
                  </a:moveTo>
                  <a:lnTo>
                    <a:pt x="22656800" y="0"/>
                  </a:lnTo>
                  <a:lnTo>
                    <a:pt x="22656800" y="10697464"/>
                  </a:lnTo>
                  <a:lnTo>
                    <a:pt x="0" y="1069746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30051" y="3701119"/>
            <a:ext cx="16211880" cy="5895742"/>
          </a:xfrm>
          <a:custGeom>
            <a:avLst/>
            <a:gdLst/>
            <a:ahLst/>
            <a:cxnLst/>
            <a:rect r="r" b="b" t="t" l="l"/>
            <a:pathLst>
              <a:path h="5895742" w="16211880">
                <a:moveTo>
                  <a:pt x="0" y="0"/>
                </a:moveTo>
                <a:lnTo>
                  <a:pt x="16211880" y="0"/>
                </a:lnTo>
                <a:lnTo>
                  <a:pt x="16211880" y="5895742"/>
                </a:lnTo>
                <a:lnTo>
                  <a:pt x="0" y="5895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7" r="0" b="-245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2840" y="2529789"/>
            <a:ext cx="5037069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INDIAN TEAM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4319" y="342900"/>
            <a:ext cx="6603881" cy="1104900"/>
          </a:xfrm>
          <a:custGeom>
            <a:avLst/>
            <a:gdLst/>
            <a:ahLst/>
            <a:cxnLst/>
            <a:rect r="r" b="b" t="t" l="l"/>
            <a:pathLst>
              <a:path h="1104900" w="6603881">
                <a:moveTo>
                  <a:pt x="0" y="0"/>
                </a:moveTo>
                <a:lnTo>
                  <a:pt x="6603881" y="0"/>
                </a:lnTo>
                <a:lnTo>
                  <a:pt x="66038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9399" y="479316"/>
            <a:ext cx="377952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62387" y="8283865"/>
            <a:ext cx="7508580" cy="1676400"/>
            <a:chOff x="0" y="0"/>
            <a:chExt cx="10011440" cy="223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11410" cy="2235200"/>
            </a:xfrm>
            <a:custGeom>
              <a:avLst/>
              <a:gdLst/>
              <a:ahLst/>
              <a:cxnLst/>
              <a:rect r="r" b="b" t="t" l="l"/>
              <a:pathLst>
                <a:path h="2235200" w="10011410">
                  <a:moveTo>
                    <a:pt x="0" y="0"/>
                  </a:moveTo>
                  <a:lnTo>
                    <a:pt x="10011410" y="0"/>
                  </a:lnTo>
                  <a:lnTo>
                    <a:pt x="10011410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36154" y="8496148"/>
            <a:ext cx="7161045" cy="1227537"/>
          </a:xfrm>
          <a:custGeom>
            <a:avLst/>
            <a:gdLst/>
            <a:ahLst/>
            <a:cxnLst/>
            <a:rect r="r" b="b" t="t" l="l"/>
            <a:pathLst>
              <a:path h="1227537" w="7161045">
                <a:moveTo>
                  <a:pt x="0" y="0"/>
                </a:moveTo>
                <a:lnTo>
                  <a:pt x="7161046" y="0"/>
                </a:lnTo>
                <a:lnTo>
                  <a:pt x="7161046" y="1227538"/>
                </a:lnTo>
                <a:lnTo>
                  <a:pt x="0" y="122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426" r="0" b="-2342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62386" y="4345119"/>
            <a:ext cx="3657600" cy="3762569"/>
            <a:chOff x="0" y="0"/>
            <a:chExt cx="4876800" cy="50167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6800" cy="5016754"/>
            </a:xfrm>
            <a:custGeom>
              <a:avLst/>
              <a:gdLst/>
              <a:ahLst/>
              <a:cxnLst/>
              <a:rect r="r" b="b" t="t" l="l"/>
              <a:pathLst>
                <a:path h="5016754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5016754"/>
                  </a:lnTo>
                  <a:lnTo>
                    <a:pt x="0" y="501675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68429" y="4623058"/>
            <a:ext cx="3281540" cy="3212264"/>
          </a:xfrm>
          <a:custGeom>
            <a:avLst/>
            <a:gdLst/>
            <a:ahLst/>
            <a:cxnLst/>
            <a:rect r="r" b="b" t="t" l="l"/>
            <a:pathLst>
              <a:path h="3212264" w="3281540">
                <a:moveTo>
                  <a:pt x="0" y="0"/>
                </a:moveTo>
                <a:lnTo>
                  <a:pt x="3281540" y="0"/>
                </a:lnTo>
                <a:lnTo>
                  <a:pt x="3281540" y="3212264"/>
                </a:lnTo>
                <a:lnTo>
                  <a:pt x="0" y="321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14" t="0" r="-3314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32076" y="4345120"/>
            <a:ext cx="3657600" cy="3762570"/>
            <a:chOff x="0" y="0"/>
            <a:chExt cx="4876800" cy="50167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6800" cy="5016754"/>
            </a:xfrm>
            <a:custGeom>
              <a:avLst/>
              <a:gdLst/>
              <a:ahLst/>
              <a:cxnLst/>
              <a:rect r="r" b="b" t="t" l="l"/>
              <a:pathLst>
                <a:path h="5016754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5016754"/>
                  </a:lnTo>
                  <a:lnTo>
                    <a:pt x="0" y="501675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599090" y="4497460"/>
            <a:ext cx="3305636" cy="3429479"/>
          </a:xfrm>
          <a:custGeom>
            <a:avLst/>
            <a:gdLst/>
            <a:ahLst/>
            <a:cxnLst/>
            <a:rect r="r" b="b" t="t" l="l"/>
            <a:pathLst>
              <a:path h="3429479" w="3305636">
                <a:moveTo>
                  <a:pt x="0" y="0"/>
                </a:moveTo>
                <a:lnTo>
                  <a:pt x="3305636" y="0"/>
                </a:lnTo>
                <a:lnTo>
                  <a:pt x="3305636" y="3429479"/>
                </a:lnTo>
                <a:lnTo>
                  <a:pt x="0" y="3429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00070" y="4345119"/>
            <a:ext cx="8443930" cy="5598981"/>
            <a:chOff x="0" y="0"/>
            <a:chExt cx="11258573" cy="74653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58550" cy="7465314"/>
            </a:xfrm>
            <a:custGeom>
              <a:avLst/>
              <a:gdLst/>
              <a:ahLst/>
              <a:cxnLst/>
              <a:rect r="r" b="b" t="t" l="l"/>
              <a:pathLst>
                <a:path h="7465314" w="11258550">
                  <a:moveTo>
                    <a:pt x="0" y="0"/>
                  </a:moveTo>
                  <a:lnTo>
                    <a:pt x="11258550" y="0"/>
                  </a:lnTo>
                  <a:lnTo>
                    <a:pt x="11258550" y="7465314"/>
                  </a:lnTo>
                  <a:lnTo>
                    <a:pt x="0" y="746531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92366" y="4620479"/>
            <a:ext cx="7759454" cy="5059784"/>
          </a:xfrm>
          <a:custGeom>
            <a:avLst/>
            <a:gdLst/>
            <a:ahLst/>
            <a:cxnLst/>
            <a:rect r="r" b="b" t="t" l="l"/>
            <a:pathLst>
              <a:path h="5059784" w="7759454">
                <a:moveTo>
                  <a:pt x="0" y="0"/>
                </a:moveTo>
                <a:lnTo>
                  <a:pt x="7759455" y="0"/>
                </a:lnTo>
                <a:lnTo>
                  <a:pt x="7759455" y="5059784"/>
                </a:lnTo>
                <a:lnTo>
                  <a:pt x="0" y="5059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75" r="0" b="-307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0070" y="2028813"/>
            <a:ext cx="16902130" cy="1895487"/>
          </a:xfrm>
          <a:custGeom>
            <a:avLst/>
            <a:gdLst/>
            <a:ahLst/>
            <a:cxnLst/>
            <a:rect r="r" b="b" t="t" l="l"/>
            <a:pathLst>
              <a:path h="1895487" w="16902130">
                <a:moveTo>
                  <a:pt x="0" y="0"/>
                </a:moveTo>
                <a:lnTo>
                  <a:pt x="16902130" y="0"/>
                </a:lnTo>
                <a:lnTo>
                  <a:pt x="16902130" y="1895487"/>
                </a:lnTo>
                <a:lnTo>
                  <a:pt x="0" y="1895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0044" y="2628182"/>
            <a:ext cx="16002116" cy="10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00"/>
                </a:solidFill>
                <a:latin typeface="Times New Roman"/>
              </a:rPr>
              <a:t>The Ensemble methods performed the best with `99.7%` accuracy, whereas the Gaussian Process Regression the worst with `14%` accuracy clearly indicating it's not an apt choice!</a:t>
            </a: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3700" y="3886199"/>
            <a:ext cx="12420600" cy="2514601"/>
          </a:xfrm>
          <a:custGeom>
            <a:avLst/>
            <a:gdLst/>
            <a:ahLst/>
            <a:cxnLst/>
            <a:rect r="r" b="b" t="t" l="l"/>
            <a:pathLst>
              <a:path h="2514601" w="12420600">
                <a:moveTo>
                  <a:pt x="0" y="0"/>
                </a:moveTo>
                <a:lnTo>
                  <a:pt x="12420600" y="0"/>
                </a:lnTo>
                <a:lnTo>
                  <a:pt x="12420600" y="2514601"/>
                </a:lnTo>
                <a:lnTo>
                  <a:pt x="0" y="251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2840" y="4446179"/>
            <a:ext cx="14228716" cy="125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imes New Roman Bold"/>
              </a:rPr>
              <a:t>PREDICTING ECONOMY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559" y="457200"/>
            <a:ext cx="7289681" cy="9372600"/>
          </a:xfrm>
          <a:custGeom>
            <a:avLst/>
            <a:gdLst/>
            <a:ahLst/>
            <a:cxnLst/>
            <a:rect r="r" b="b" t="t" l="l"/>
            <a:pathLst>
              <a:path h="9372600" w="7289681">
                <a:moveTo>
                  <a:pt x="0" y="0"/>
                </a:moveTo>
                <a:lnTo>
                  <a:pt x="7289681" y="0"/>
                </a:lnTo>
                <a:lnTo>
                  <a:pt x="7289681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99563" y="669251"/>
            <a:ext cx="294132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DATASET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48652" y="1605698"/>
            <a:ext cx="7151493" cy="2610702"/>
          </a:xfrm>
          <a:custGeom>
            <a:avLst/>
            <a:gdLst/>
            <a:ahLst/>
            <a:cxnLst/>
            <a:rect r="r" b="b" t="t" l="l"/>
            <a:pathLst>
              <a:path h="2610702" w="7151493">
                <a:moveTo>
                  <a:pt x="0" y="0"/>
                </a:moveTo>
                <a:lnTo>
                  <a:pt x="7151493" y="0"/>
                </a:lnTo>
                <a:lnTo>
                  <a:pt x="7151493" y="2610702"/>
                </a:lnTo>
                <a:lnTo>
                  <a:pt x="0" y="261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23" t="0" r="-16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74900" y="4565911"/>
            <a:ext cx="5083480" cy="4922903"/>
          </a:xfrm>
          <a:custGeom>
            <a:avLst/>
            <a:gdLst/>
            <a:ahLst/>
            <a:cxnLst/>
            <a:rect r="r" b="b" t="t" l="l"/>
            <a:pathLst>
              <a:path h="4922903" w="5083480">
                <a:moveTo>
                  <a:pt x="0" y="0"/>
                </a:moveTo>
                <a:lnTo>
                  <a:pt x="5083480" y="0"/>
                </a:lnTo>
                <a:lnTo>
                  <a:pt x="5083480" y="4922903"/>
                </a:lnTo>
                <a:lnTo>
                  <a:pt x="0" y="4922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" t="0" r="-4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66964" y="2936048"/>
            <a:ext cx="8229600" cy="4414903"/>
          </a:xfrm>
          <a:custGeom>
            <a:avLst/>
            <a:gdLst/>
            <a:ahLst/>
            <a:cxnLst/>
            <a:rect r="r" b="b" t="t" l="l"/>
            <a:pathLst>
              <a:path h="4414903" w="8229600">
                <a:moveTo>
                  <a:pt x="0" y="0"/>
                </a:moveTo>
                <a:lnTo>
                  <a:pt x="8229600" y="0"/>
                </a:lnTo>
                <a:lnTo>
                  <a:pt x="8229600" y="4414903"/>
                </a:lnTo>
                <a:lnTo>
                  <a:pt x="0" y="4414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73886" y="3326460"/>
            <a:ext cx="581158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PREPROCESSED DATA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55269" y="4309513"/>
            <a:ext cx="8037673" cy="2723938"/>
          </a:xfrm>
          <a:custGeom>
            <a:avLst/>
            <a:gdLst/>
            <a:ahLst/>
            <a:cxnLst/>
            <a:rect r="r" b="b" t="t" l="l"/>
            <a:pathLst>
              <a:path h="2723938" w="8037673">
                <a:moveTo>
                  <a:pt x="0" y="0"/>
                </a:moveTo>
                <a:lnTo>
                  <a:pt x="8037673" y="0"/>
                </a:lnTo>
                <a:lnTo>
                  <a:pt x="8037673" y="2723938"/>
                </a:lnTo>
                <a:lnTo>
                  <a:pt x="0" y="2723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16" t="0" r="-1616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922" y="189606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4763" y="304000"/>
            <a:ext cx="4409997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VISUALIZATION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18314" y="189606"/>
            <a:ext cx="10364764" cy="9830694"/>
          </a:xfrm>
          <a:custGeom>
            <a:avLst/>
            <a:gdLst/>
            <a:ahLst/>
            <a:cxnLst/>
            <a:rect r="r" b="b" t="t" l="l"/>
            <a:pathLst>
              <a:path h="9830694" w="10364764">
                <a:moveTo>
                  <a:pt x="0" y="0"/>
                </a:moveTo>
                <a:lnTo>
                  <a:pt x="10364764" y="0"/>
                </a:lnTo>
                <a:lnTo>
                  <a:pt x="10364764" y="9830694"/>
                </a:lnTo>
                <a:lnTo>
                  <a:pt x="0" y="9830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43201" y="1444208"/>
            <a:ext cx="2438400" cy="3054162"/>
          </a:xfrm>
          <a:custGeom>
            <a:avLst/>
            <a:gdLst/>
            <a:ahLst/>
            <a:cxnLst/>
            <a:rect r="r" b="b" t="t" l="l"/>
            <a:pathLst>
              <a:path h="3054162" w="2438400">
                <a:moveTo>
                  <a:pt x="0" y="0"/>
                </a:moveTo>
                <a:lnTo>
                  <a:pt x="2438400" y="0"/>
                </a:lnTo>
                <a:lnTo>
                  <a:pt x="2438400" y="3054162"/>
                </a:lnTo>
                <a:lnTo>
                  <a:pt x="0" y="3054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" y="4760547"/>
            <a:ext cx="7158774" cy="5183553"/>
          </a:xfrm>
          <a:custGeom>
            <a:avLst/>
            <a:gdLst/>
            <a:ahLst/>
            <a:cxnLst/>
            <a:rect r="r" b="b" t="t" l="l"/>
            <a:pathLst>
              <a:path h="5183553" w="7158774">
                <a:moveTo>
                  <a:pt x="0" y="0"/>
                </a:moveTo>
                <a:lnTo>
                  <a:pt x="7158774" y="0"/>
                </a:lnTo>
                <a:lnTo>
                  <a:pt x="7158774" y="5183553"/>
                </a:lnTo>
                <a:lnTo>
                  <a:pt x="0" y="5183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585" y="4969585"/>
            <a:ext cx="6788461" cy="4745915"/>
          </a:xfrm>
          <a:custGeom>
            <a:avLst/>
            <a:gdLst/>
            <a:ahLst/>
            <a:cxnLst/>
            <a:rect r="r" b="b" t="t" l="l"/>
            <a:pathLst>
              <a:path h="4745915" w="6788461">
                <a:moveTo>
                  <a:pt x="0" y="0"/>
                </a:moveTo>
                <a:lnTo>
                  <a:pt x="6788461" y="0"/>
                </a:lnTo>
                <a:lnTo>
                  <a:pt x="6788461" y="4745915"/>
                </a:lnTo>
                <a:lnTo>
                  <a:pt x="0" y="47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77200" y="571500"/>
            <a:ext cx="9730215" cy="9144000"/>
          </a:xfrm>
          <a:custGeom>
            <a:avLst/>
            <a:gdLst/>
            <a:ahLst/>
            <a:cxnLst/>
            <a:rect r="r" b="b" t="t" l="l"/>
            <a:pathLst>
              <a:path h="9144000" w="9730215">
                <a:moveTo>
                  <a:pt x="0" y="0"/>
                </a:moveTo>
                <a:lnTo>
                  <a:pt x="9730215" y="0"/>
                </a:lnTo>
                <a:lnTo>
                  <a:pt x="9730215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526" t="0" r="-1452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33700" y="1739595"/>
            <a:ext cx="2057401" cy="2583168"/>
          </a:xfrm>
          <a:custGeom>
            <a:avLst/>
            <a:gdLst/>
            <a:ahLst/>
            <a:cxnLst/>
            <a:rect r="r" b="b" t="t" l="l"/>
            <a:pathLst>
              <a:path h="2583168" w="2057401">
                <a:moveTo>
                  <a:pt x="0" y="0"/>
                </a:moveTo>
                <a:lnTo>
                  <a:pt x="2057401" y="0"/>
                </a:lnTo>
                <a:lnTo>
                  <a:pt x="2057401" y="2583168"/>
                </a:lnTo>
                <a:lnTo>
                  <a:pt x="0" y="25831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835" r="0" b="-883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5640" y="510241"/>
            <a:ext cx="65282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BOWLING DATA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1550" y="2005666"/>
            <a:ext cx="16344900" cy="7391400"/>
            <a:chOff x="0" y="0"/>
            <a:chExt cx="21793200" cy="985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93200" cy="9855200"/>
            </a:xfrm>
            <a:custGeom>
              <a:avLst/>
              <a:gdLst/>
              <a:ahLst/>
              <a:cxnLst/>
              <a:rect r="r" b="b" t="t" l="l"/>
              <a:pathLst>
                <a:path h="9855200" w="21793200">
                  <a:moveTo>
                    <a:pt x="0" y="0"/>
                  </a:moveTo>
                  <a:lnTo>
                    <a:pt x="21793200" y="0"/>
                  </a:lnTo>
                  <a:lnTo>
                    <a:pt x="21793200" y="9855200"/>
                  </a:lnTo>
                  <a:lnTo>
                    <a:pt x="0" y="98552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26444" y="2599282"/>
            <a:ext cx="15464017" cy="6242863"/>
          </a:xfrm>
          <a:custGeom>
            <a:avLst/>
            <a:gdLst/>
            <a:ahLst/>
            <a:cxnLst/>
            <a:rect r="r" b="b" t="t" l="l"/>
            <a:pathLst>
              <a:path h="6242863" w="15464017">
                <a:moveTo>
                  <a:pt x="0" y="0"/>
                </a:moveTo>
                <a:lnTo>
                  <a:pt x="15464017" y="0"/>
                </a:lnTo>
                <a:lnTo>
                  <a:pt x="15464017" y="6242863"/>
                </a:lnTo>
                <a:lnTo>
                  <a:pt x="0" y="624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84" t="0" r="-12384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00" y="190500"/>
            <a:ext cx="17983200" cy="9982200"/>
            <a:chOff x="0" y="0"/>
            <a:chExt cx="23977600" cy="133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7600" cy="13309600"/>
            </a:xfrm>
            <a:custGeom>
              <a:avLst/>
              <a:gdLst/>
              <a:ahLst/>
              <a:cxnLst/>
              <a:rect r="r" b="b" t="t" l="l"/>
              <a:pathLst>
                <a:path h="13309600" w="23977600">
                  <a:moveTo>
                    <a:pt x="0" y="0"/>
                  </a:moveTo>
                  <a:lnTo>
                    <a:pt x="23977600" y="0"/>
                  </a:lnTo>
                  <a:lnTo>
                    <a:pt x="23977600" y="13309600"/>
                  </a:lnTo>
                  <a:lnTo>
                    <a:pt x="0" y="133096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33400" y="571499"/>
            <a:ext cx="17221200" cy="9272275"/>
          </a:xfrm>
          <a:custGeom>
            <a:avLst/>
            <a:gdLst/>
            <a:ahLst/>
            <a:cxnLst/>
            <a:rect r="r" b="b" t="t" l="l"/>
            <a:pathLst>
              <a:path h="9272275" w="17221200">
                <a:moveTo>
                  <a:pt x="0" y="0"/>
                </a:moveTo>
                <a:lnTo>
                  <a:pt x="17221200" y="0"/>
                </a:lnTo>
                <a:lnTo>
                  <a:pt x="17221200" y="9272275"/>
                </a:lnTo>
                <a:lnTo>
                  <a:pt x="0" y="927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911" r="0" b="-42911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1023" y="450383"/>
            <a:ext cx="5849754" cy="1104900"/>
          </a:xfrm>
          <a:custGeom>
            <a:avLst/>
            <a:gdLst/>
            <a:ahLst/>
            <a:cxnLst/>
            <a:rect r="r" b="b" t="t" l="l"/>
            <a:pathLst>
              <a:path h="1104900" w="5849754">
                <a:moveTo>
                  <a:pt x="0" y="0"/>
                </a:moveTo>
                <a:lnTo>
                  <a:pt x="5849754" y="0"/>
                </a:lnTo>
                <a:lnTo>
                  <a:pt x="5849754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2087" y="563552"/>
            <a:ext cx="65282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HEAT MAP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10000" y="2005666"/>
            <a:ext cx="10591800" cy="7391400"/>
            <a:chOff x="0" y="0"/>
            <a:chExt cx="14122400" cy="985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22400" cy="9855200"/>
            </a:xfrm>
            <a:custGeom>
              <a:avLst/>
              <a:gdLst/>
              <a:ahLst/>
              <a:cxnLst/>
              <a:rect r="r" b="b" t="t" l="l"/>
              <a:pathLst>
                <a:path h="9855200" w="14122400">
                  <a:moveTo>
                    <a:pt x="0" y="0"/>
                  </a:moveTo>
                  <a:lnTo>
                    <a:pt x="14122400" y="0"/>
                  </a:lnTo>
                  <a:lnTo>
                    <a:pt x="14122400" y="9855200"/>
                  </a:lnTo>
                  <a:lnTo>
                    <a:pt x="0" y="98552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19599" y="2324100"/>
            <a:ext cx="9225753" cy="6477000"/>
          </a:xfrm>
          <a:custGeom>
            <a:avLst/>
            <a:gdLst/>
            <a:ahLst/>
            <a:cxnLst/>
            <a:rect r="r" b="b" t="t" l="l"/>
            <a:pathLst>
              <a:path h="6477000" w="9225753">
                <a:moveTo>
                  <a:pt x="0" y="0"/>
                </a:moveTo>
                <a:lnTo>
                  <a:pt x="9225753" y="0"/>
                </a:lnTo>
                <a:lnTo>
                  <a:pt x="9225753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65" r="0" b="-7865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00" y="190500"/>
            <a:ext cx="17983200" cy="9982200"/>
            <a:chOff x="0" y="0"/>
            <a:chExt cx="23977600" cy="133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7600" cy="13309600"/>
            </a:xfrm>
            <a:custGeom>
              <a:avLst/>
              <a:gdLst/>
              <a:ahLst/>
              <a:cxnLst/>
              <a:rect r="r" b="b" t="t" l="l"/>
              <a:pathLst>
                <a:path h="13309600" w="23977600">
                  <a:moveTo>
                    <a:pt x="0" y="0"/>
                  </a:moveTo>
                  <a:lnTo>
                    <a:pt x="23977600" y="0"/>
                  </a:lnTo>
                  <a:lnTo>
                    <a:pt x="23977600" y="13309600"/>
                  </a:lnTo>
                  <a:lnTo>
                    <a:pt x="0" y="133096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81000" y="419100"/>
            <a:ext cx="17449800" cy="9563100"/>
          </a:xfrm>
          <a:custGeom>
            <a:avLst/>
            <a:gdLst/>
            <a:ahLst/>
            <a:cxnLst/>
            <a:rect r="r" b="b" t="t" l="l"/>
            <a:pathLst>
              <a:path h="9563100" w="17449800">
                <a:moveTo>
                  <a:pt x="0" y="0"/>
                </a:moveTo>
                <a:lnTo>
                  <a:pt x="17449800" y="0"/>
                </a:lnTo>
                <a:lnTo>
                  <a:pt x="17449800" y="9563100"/>
                </a:lnTo>
                <a:lnTo>
                  <a:pt x="0" y="956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288" r="0" b="-4128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3700" y="3619499"/>
            <a:ext cx="12420600" cy="3048001"/>
          </a:xfrm>
          <a:custGeom>
            <a:avLst/>
            <a:gdLst/>
            <a:ahLst/>
            <a:cxnLst/>
            <a:rect r="r" b="b" t="t" l="l"/>
            <a:pathLst>
              <a:path h="3048001" w="12420600">
                <a:moveTo>
                  <a:pt x="0" y="0"/>
                </a:moveTo>
                <a:lnTo>
                  <a:pt x="12420600" y="0"/>
                </a:lnTo>
                <a:lnTo>
                  <a:pt x="12420600" y="3048001"/>
                </a:lnTo>
                <a:lnTo>
                  <a:pt x="0" y="304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4225" y="4294495"/>
            <a:ext cx="1335507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Times New Roman Bold"/>
              </a:rPr>
              <a:t>PREDICTING RUNS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119" y="250279"/>
            <a:ext cx="17907000" cy="9786441"/>
          </a:xfrm>
          <a:custGeom>
            <a:avLst/>
            <a:gdLst/>
            <a:ahLst/>
            <a:cxnLst/>
            <a:rect r="r" b="b" t="t" l="l"/>
            <a:pathLst>
              <a:path h="9786441" w="17907000">
                <a:moveTo>
                  <a:pt x="0" y="0"/>
                </a:moveTo>
                <a:lnTo>
                  <a:pt x="17907000" y="0"/>
                </a:lnTo>
                <a:lnTo>
                  <a:pt x="17907000" y="9786441"/>
                </a:lnTo>
                <a:lnTo>
                  <a:pt x="0" y="978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1547" y="863071"/>
            <a:ext cx="7744906" cy="3667637"/>
          </a:xfrm>
          <a:custGeom>
            <a:avLst/>
            <a:gdLst/>
            <a:ahLst/>
            <a:cxnLst/>
            <a:rect r="r" b="b" t="t" l="l"/>
            <a:pathLst>
              <a:path h="3667637" w="7744906">
                <a:moveTo>
                  <a:pt x="0" y="0"/>
                </a:moveTo>
                <a:lnTo>
                  <a:pt x="7744906" y="0"/>
                </a:lnTo>
                <a:lnTo>
                  <a:pt x="7744906" y="3667637"/>
                </a:lnTo>
                <a:lnTo>
                  <a:pt x="0" y="366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800" y="5143500"/>
            <a:ext cx="17204551" cy="4163006"/>
          </a:xfrm>
          <a:custGeom>
            <a:avLst/>
            <a:gdLst/>
            <a:ahLst/>
            <a:cxnLst/>
            <a:rect r="r" b="b" t="t" l="l"/>
            <a:pathLst>
              <a:path h="4163006" w="17204551">
                <a:moveTo>
                  <a:pt x="0" y="0"/>
                </a:moveTo>
                <a:lnTo>
                  <a:pt x="17204551" y="0"/>
                </a:lnTo>
                <a:lnTo>
                  <a:pt x="17204551" y="4163006"/>
                </a:lnTo>
                <a:lnTo>
                  <a:pt x="0" y="4163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119" y="250279"/>
            <a:ext cx="17907000" cy="9786441"/>
          </a:xfrm>
          <a:custGeom>
            <a:avLst/>
            <a:gdLst/>
            <a:ahLst/>
            <a:cxnLst/>
            <a:rect r="r" b="b" t="t" l="l"/>
            <a:pathLst>
              <a:path h="9786441" w="17907000">
                <a:moveTo>
                  <a:pt x="0" y="0"/>
                </a:moveTo>
                <a:lnTo>
                  <a:pt x="17907000" y="0"/>
                </a:lnTo>
                <a:lnTo>
                  <a:pt x="17907000" y="9786441"/>
                </a:lnTo>
                <a:lnTo>
                  <a:pt x="0" y="978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764" y="1029383"/>
            <a:ext cx="17261709" cy="3258005"/>
          </a:xfrm>
          <a:custGeom>
            <a:avLst/>
            <a:gdLst/>
            <a:ahLst/>
            <a:cxnLst/>
            <a:rect r="r" b="b" t="t" l="l"/>
            <a:pathLst>
              <a:path h="3258005" w="17261709">
                <a:moveTo>
                  <a:pt x="0" y="0"/>
                </a:moveTo>
                <a:lnTo>
                  <a:pt x="17261709" y="0"/>
                </a:lnTo>
                <a:lnTo>
                  <a:pt x="17261709" y="3258005"/>
                </a:lnTo>
                <a:lnTo>
                  <a:pt x="0" y="3258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0554" y="4607926"/>
            <a:ext cx="17414130" cy="4058216"/>
          </a:xfrm>
          <a:custGeom>
            <a:avLst/>
            <a:gdLst/>
            <a:ahLst/>
            <a:cxnLst/>
            <a:rect r="r" b="b" t="t" l="l"/>
            <a:pathLst>
              <a:path h="4058216" w="17414130">
                <a:moveTo>
                  <a:pt x="0" y="0"/>
                </a:moveTo>
                <a:lnTo>
                  <a:pt x="17414130" y="0"/>
                </a:lnTo>
                <a:lnTo>
                  <a:pt x="17414130" y="4058216"/>
                </a:lnTo>
                <a:lnTo>
                  <a:pt x="0" y="4058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152847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3887" y="267241"/>
            <a:ext cx="56138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MODEL BUILDING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5401" y="1484112"/>
            <a:ext cx="4462242" cy="3911179"/>
            <a:chOff x="0" y="0"/>
            <a:chExt cx="5949656" cy="5214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9696" cy="5214874"/>
            </a:xfrm>
            <a:custGeom>
              <a:avLst/>
              <a:gdLst/>
              <a:ahLst/>
              <a:cxnLst/>
              <a:rect r="r" b="b" t="t" l="l"/>
              <a:pathLst>
                <a:path h="5214874" w="5949696">
                  <a:moveTo>
                    <a:pt x="0" y="0"/>
                  </a:moveTo>
                  <a:lnTo>
                    <a:pt x="5949696" y="0"/>
                  </a:lnTo>
                  <a:lnTo>
                    <a:pt x="5949696" y="5214874"/>
                  </a:lnTo>
                  <a:lnTo>
                    <a:pt x="0" y="521487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95400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94068" y="5839063"/>
            <a:ext cx="2956592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KNN REGRESSION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923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4772" y="5884485"/>
            <a:ext cx="4088788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DECISION TREE REGRESSION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297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30440" y="5924788"/>
            <a:ext cx="4541520" cy="31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imes New Roman Bold"/>
              </a:rPr>
              <a:t>GAUSSIAN PROCESS REGRESSION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478513" y="1484112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74040" y="1665335"/>
            <a:ext cx="2966231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BAYESIAN</a:t>
            </a:r>
            <a:r>
              <a:rPr lang="en-US" sz="2000">
                <a:solidFill>
                  <a:srgbClr val="C8C8C8"/>
                </a:solidFill>
                <a:latin typeface="Times New Roman"/>
              </a:rPr>
              <a:t> </a:t>
            </a:r>
            <a:r>
              <a:rPr lang="en-US" sz="2000">
                <a:solidFill>
                  <a:srgbClr val="FFFFFF"/>
                </a:solidFill>
                <a:latin typeface="Times New Roman"/>
              </a:rPr>
              <a:t>REGRESSION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986658" y="1492237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95305" y="1673460"/>
            <a:ext cx="2966231" cy="31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LINEAR REGRESSION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71600" y="1667240"/>
            <a:ext cx="4319656" cy="3658498"/>
          </a:xfrm>
          <a:custGeom>
            <a:avLst/>
            <a:gdLst/>
            <a:ahLst/>
            <a:cxnLst/>
            <a:rect r="r" b="b" t="t" l="l"/>
            <a:pathLst>
              <a:path h="3658498" w="4319656">
                <a:moveTo>
                  <a:pt x="0" y="0"/>
                </a:moveTo>
                <a:lnTo>
                  <a:pt x="4319656" y="0"/>
                </a:lnTo>
                <a:lnTo>
                  <a:pt x="4319656" y="3658498"/>
                </a:lnTo>
                <a:lnTo>
                  <a:pt x="0" y="36584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642" t="0" r="-2264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57497" y="2059199"/>
            <a:ext cx="4372503" cy="3266539"/>
          </a:xfrm>
          <a:custGeom>
            <a:avLst/>
            <a:gdLst/>
            <a:ahLst/>
            <a:cxnLst/>
            <a:rect r="r" b="b" t="t" l="l"/>
            <a:pathLst>
              <a:path h="3266539" w="4372503">
                <a:moveTo>
                  <a:pt x="0" y="0"/>
                </a:moveTo>
                <a:lnTo>
                  <a:pt x="4372503" y="0"/>
                </a:lnTo>
                <a:lnTo>
                  <a:pt x="4372503" y="3266539"/>
                </a:lnTo>
                <a:lnTo>
                  <a:pt x="0" y="3266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523" r="0" b="-552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50140" y="2059199"/>
            <a:ext cx="4366260" cy="3277983"/>
          </a:xfrm>
          <a:custGeom>
            <a:avLst/>
            <a:gdLst/>
            <a:ahLst/>
            <a:cxnLst/>
            <a:rect r="r" b="b" t="t" l="l"/>
            <a:pathLst>
              <a:path h="3277983" w="4366260">
                <a:moveTo>
                  <a:pt x="0" y="0"/>
                </a:moveTo>
                <a:lnTo>
                  <a:pt x="4366260" y="0"/>
                </a:lnTo>
                <a:lnTo>
                  <a:pt x="4366260" y="3277983"/>
                </a:lnTo>
                <a:lnTo>
                  <a:pt x="0" y="32779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250" r="0" b="-525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5156" y="6377298"/>
            <a:ext cx="4262732" cy="3398152"/>
          </a:xfrm>
          <a:custGeom>
            <a:avLst/>
            <a:gdLst/>
            <a:ahLst/>
            <a:cxnLst/>
            <a:rect r="r" b="b" t="t" l="l"/>
            <a:pathLst>
              <a:path h="3398152" w="4262732">
                <a:moveTo>
                  <a:pt x="0" y="0"/>
                </a:moveTo>
                <a:lnTo>
                  <a:pt x="4262732" y="0"/>
                </a:lnTo>
                <a:lnTo>
                  <a:pt x="4262732" y="3398152"/>
                </a:lnTo>
                <a:lnTo>
                  <a:pt x="0" y="33981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032" r="0" b="-203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057497" y="6309361"/>
            <a:ext cx="4296692" cy="3466090"/>
          </a:xfrm>
          <a:custGeom>
            <a:avLst/>
            <a:gdLst/>
            <a:ahLst/>
            <a:cxnLst/>
            <a:rect r="r" b="b" t="t" l="l"/>
            <a:pathLst>
              <a:path h="3466090" w="4296692">
                <a:moveTo>
                  <a:pt x="0" y="0"/>
                </a:moveTo>
                <a:lnTo>
                  <a:pt x="4296692" y="0"/>
                </a:lnTo>
                <a:lnTo>
                  <a:pt x="4296692" y="3466090"/>
                </a:lnTo>
                <a:lnTo>
                  <a:pt x="0" y="3466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419" r="0" b="-141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564064" y="6345938"/>
            <a:ext cx="4328780" cy="3429512"/>
          </a:xfrm>
          <a:custGeom>
            <a:avLst/>
            <a:gdLst/>
            <a:ahLst/>
            <a:cxnLst/>
            <a:rect r="r" b="b" t="t" l="l"/>
            <a:pathLst>
              <a:path h="3429512" w="4328780">
                <a:moveTo>
                  <a:pt x="0" y="0"/>
                </a:moveTo>
                <a:lnTo>
                  <a:pt x="4328780" y="0"/>
                </a:lnTo>
                <a:lnTo>
                  <a:pt x="4328780" y="3429512"/>
                </a:lnTo>
                <a:lnTo>
                  <a:pt x="0" y="3429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355" r="0" b="-2355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152847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10487" y="267241"/>
            <a:ext cx="832404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ENSEMBLE METHODS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5401" y="1484112"/>
            <a:ext cx="4462242" cy="3911179"/>
            <a:chOff x="0" y="0"/>
            <a:chExt cx="5949656" cy="5214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9696" cy="5214874"/>
            </a:xfrm>
            <a:custGeom>
              <a:avLst/>
              <a:gdLst/>
              <a:ahLst/>
              <a:cxnLst/>
              <a:rect r="r" b="b" t="t" l="l"/>
              <a:pathLst>
                <a:path h="5214874" w="5949696">
                  <a:moveTo>
                    <a:pt x="0" y="0"/>
                  </a:moveTo>
                  <a:lnTo>
                    <a:pt x="5949696" y="0"/>
                  </a:lnTo>
                  <a:lnTo>
                    <a:pt x="5949696" y="5214874"/>
                  </a:lnTo>
                  <a:lnTo>
                    <a:pt x="0" y="521487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297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29732" y="5908241"/>
            <a:ext cx="4842425" cy="36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sz="2132">
                <a:solidFill>
                  <a:srgbClr val="FFFFFF"/>
                </a:solidFill>
                <a:latin typeface="Times New Roman"/>
              </a:rPr>
              <a:t>RANDOM FOREST REGRESSION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78513" y="1484112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85943" y="1648701"/>
            <a:ext cx="3806655" cy="35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9"/>
              </a:lnSpc>
            </a:pPr>
            <a:r>
              <a:rPr lang="en-US" sz="2049">
                <a:solidFill>
                  <a:srgbClr val="FFFFFF"/>
                </a:solidFill>
                <a:latin typeface="Times New Roman"/>
              </a:rPr>
              <a:t>BAGGING REGRESSION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86658" y="1492237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87640" y="1673460"/>
            <a:ext cx="3577714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ADA BOOST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5800" y="1658226"/>
            <a:ext cx="3968530" cy="27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3"/>
              </a:lnSpc>
            </a:pPr>
            <a:r>
              <a:rPr lang="en-US" sz="1544">
                <a:solidFill>
                  <a:srgbClr val="FFFFFF"/>
                </a:solidFill>
                <a:latin typeface="Times New Roman"/>
              </a:rPr>
              <a:t>GRADIENT BOOSTING REGRESSION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86413" y="2044697"/>
            <a:ext cx="4247917" cy="3251203"/>
          </a:xfrm>
          <a:custGeom>
            <a:avLst/>
            <a:gdLst/>
            <a:ahLst/>
            <a:cxnLst/>
            <a:rect r="r" b="b" t="t" l="l"/>
            <a:pathLst>
              <a:path h="3251203" w="4247917">
                <a:moveTo>
                  <a:pt x="0" y="0"/>
                </a:moveTo>
                <a:lnTo>
                  <a:pt x="4247917" y="0"/>
                </a:lnTo>
                <a:lnTo>
                  <a:pt x="4247917" y="3251203"/>
                </a:lnTo>
                <a:lnTo>
                  <a:pt x="0" y="3251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195" r="0" b="-419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53045" y="2134782"/>
            <a:ext cx="4376956" cy="3190956"/>
          </a:xfrm>
          <a:custGeom>
            <a:avLst/>
            <a:gdLst/>
            <a:ahLst/>
            <a:cxnLst/>
            <a:rect r="r" b="b" t="t" l="l"/>
            <a:pathLst>
              <a:path h="3190956" w="4376956">
                <a:moveTo>
                  <a:pt x="0" y="0"/>
                </a:moveTo>
                <a:lnTo>
                  <a:pt x="4376956" y="0"/>
                </a:lnTo>
                <a:lnTo>
                  <a:pt x="4376956" y="3190956"/>
                </a:lnTo>
                <a:lnTo>
                  <a:pt x="0" y="3190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896" r="0" b="-689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20989" y="2114687"/>
            <a:ext cx="4227086" cy="3181213"/>
          </a:xfrm>
          <a:custGeom>
            <a:avLst/>
            <a:gdLst/>
            <a:ahLst/>
            <a:cxnLst/>
            <a:rect r="r" b="b" t="t" l="l"/>
            <a:pathLst>
              <a:path h="3181213" w="4227086">
                <a:moveTo>
                  <a:pt x="0" y="0"/>
                </a:moveTo>
                <a:lnTo>
                  <a:pt x="4227086" y="0"/>
                </a:lnTo>
                <a:lnTo>
                  <a:pt x="4227086" y="3181213"/>
                </a:lnTo>
                <a:lnTo>
                  <a:pt x="0" y="3181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116" r="0" b="-511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72126" y="6400408"/>
            <a:ext cx="4205474" cy="3383167"/>
          </a:xfrm>
          <a:custGeom>
            <a:avLst/>
            <a:gdLst/>
            <a:ahLst/>
            <a:cxnLst/>
            <a:rect r="r" b="b" t="t" l="l"/>
            <a:pathLst>
              <a:path h="3383167" w="4205474">
                <a:moveTo>
                  <a:pt x="0" y="0"/>
                </a:moveTo>
                <a:lnTo>
                  <a:pt x="4205474" y="0"/>
                </a:lnTo>
                <a:lnTo>
                  <a:pt x="4205474" y="3383167"/>
                </a:lnTo>
                <a:lnTo>
                  <a:pt x="0" y="3383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561" r="0" b="-1561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1887" y="509409"/>
            <a:ext cx="65282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PLOTTING THE SCORES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29000" y="1790700"/>
            <a:ext cx="11201400" cy="7946054"/>
            <a:chOff x="0" y="0"/>
            <a:chExt cx="14935200" cy="105947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35200" cy="10594721"/>
            </a:xfrm>
            <a:custGeom>
              <a:avLst/>
              <a:gdLst/>
              <a:ahLst/>
              <a:cxnLst/>
              <a:rect r="r" b="b" t="t" l="l"/>
              <a:pathLst>
                <a:path h="10594721" w="14935200">
                  <a:moveTo>
                    <a:pt x="0" y="0"/>
                  </a:moveTo>
                  <a:lnTo>
                    <a:pt x="14935200" y="0"/>
                  </a:lnTo>
                  <a:lnTo>
                    <a:pt x="14935200" y="10594721"/>
                  </a:lnTo>
                  <a:lnTo>
                    <a:pt x="0" y="10594721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200525" y="2425214"/>
            <a:ext cx="9658350" cy="6677025"/>
          </a:xfrm>
          <a:custGeom>
            <a:avLst/>
            <a:gdLst/>
            <a:ahLst/>
            <a:cxnLst/>
            <a:rect r="r" b="b" t="t" l="l"/>
            <a:pathLst>
              <a:path h="6677025" w="9658350">
                <a:moveTo>
                  <a:pt x="0" y="0"/>
                </a:moveTo>
                <a:lnTo>
                  <a:pt x="9658350" y="0"/>
                </a:lnTo>
                <a:lnTo>
                  <a:pt x="9658350" y="6677025"/>
                </a:lnTo>
                <a:lnTo>
                  <a:pt x="0" y="6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4319" y="342900"/>
            <a:ext cx="8069584" cy="1223110"/>
          </a:xfrm>
          <a:custGeom>
            <a:avLst/>
            <a:gdLst/>
            <a:ahLst/>
            <a:cxnLst/>
            <a:rect r="r" b="b" t="t" l="l"/>
            <a:pathLst>
              <a:path h="1223110" w="8069584">
                <a:moveTo>
                  <a:pt x="0" y="0"/>
                </a:moveTo>
                <a:lnTo>
                  <a:pt x="8069584" y="0"/>
                </a:lnTo>
                <a:lnTo>
                  <a:pt x="8069584" y="1223110"/>
                </a:lnTo>
                <a:lnTo>
                  <a:pt x="0" y="1223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2840" y="509409"/>
            <a:ext cx="625106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GENERALIZING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5800" y="1997214"/>
            <a:ext cx="16992600" cy="8023086"/>
            <a:chOff x="0" y="0"/>
            <a:chExt cx="22656800" cy="10697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56800" cy="10697464"/>
            </a:xfrm>
            <a:custGeom>
              <a:avLst/>
              <a:gdLst/>
              <a:ahLst/>
              <a:cxnLst/>
              <a:rect r="r" b="b" t="t" l="l"/>
              <a:pathLst>
                <a:path h="10697464" w="22656800">
                  <a:moveTo>
                    <a:pt x="0" y="0"/>
                  </a:moveTo>
                  <a:lnTo>
                    <a:pt x="22656800" y="0"/>
                  </a:lnTo>
                  <a:lnTo>
                    <a:pt x="22656800" y="10697464"/>
                  </a:lnTo>
                  <a:lnTo>
                    <a:pt x="0" y="1069746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482840" y="2529789"/>
            <a:ext cx="5037069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INDIAN TEAM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0599" y="3452634"/>
            <a:ext cx="16351759" cy="6284952"/>
          </a:xfrm>
          <a:custGeom>
            <a:avLst/>
            <a:gdLst/>
            <a:ahLst/>
            <a:cxnLst/>
            <a:rect r="r" b="b" t="t" l="l"/>
            <a:pathLst>
              <a:path h="6284952" w="16351759">
                <a:moveTo>
                  <a:pt x="0" y="0"/>
                </a:moveTo>
                <a:lnTo>
                  <a:pt x="16351759" y="0"/>
                </a:lnTo>
                <a:lnTo>
                  <a:pt x="16351759" y="6284952"/>
                </a:lnTo>
                <a:lnTo>
                  <a:pt x="0" y="6284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4319" y="342900"/>
            <a:ext cx="6603881" cy="1104900"/>
          </a:xfrm>
          <a:custGeom>
            <a:avLst/>
            <a:gdLst/>
            <a:ahLst/>
            <a:cxnLst/>
            <a:rect r="r" b="b" t="t" l="l"/>
            <a:pathLst>
              <a:path h="1104900" w="6603881">
                <a:moveTo>
                  <a:pt x="0" y="0"/>
                </a:moveTo>
                <a:lnTo>
                  <a:pt x="6603881" y="0"/>
                </a:lnTo>
                <a:lnTo>
                  <a:pt x="66038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9399" y="479316"/>
            <a:ext cx="377952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62387" y="8283865"/>
            <a:ext cx="7508580" cy="1676400"/>
            <a:chOff x="0" y="0"/>
            <a:chExt cx="10011440" cy="223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11410" cy="2235200"/>
            </a:xfrm>
            <a:custGeom>
              <a:avLst/>
              <a:gdLst/>
              <a:ahLst/>
              <a:cxnLst/>
              <a:rect r="r" b="b" t="t" l="l"/>
              <a:pathLst>
                <a:path h="2235200" w="10011410">
                  <a:moveTo>
                    <a:pt x="0" y="0"/>
                  </a:moveTo>
                  <a:lnTo>
                    <a:pt x="10011410" y="0"/>
                  </a:lnTo>
                  <a:lnTo>
                    <a:pt x="10011410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62386" y="4345119"/>
            <a:ext cx="3657600" cy="3762569"/>
            <a:chOff x="0" y="0"/>
            <a:chExt cx="4876800" cy="50167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6800" cy="5016754"/>
            </a:xfrm>
            <a:custGeom>
              <a:avLst/>
              <a:gdLst/>
              <a:ahLst/>
              <a:cxnLst/>
              <a:rect r="r" b="b" t="t" l="l"/>
              <a:pathLst>
                <a:path h="5016754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5016754"/>
                  </a:lnTo>
                  <a:lnTo>
                    <a:pt x="0" y="501675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32076" y="4345120"/>
            <a:ext cx="3657600" cy="3762570"/>
            <a:chOff x="0" y="0"/>
            <a:chExt cx="4876800" cy="5016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6800" cy="5016754"/>
            </a:xfrm>
            <a:custGeom>
              <a:avLst/>
              <a:gdLst/>
              <a:ahLst/>
              <a:cxnLst/>
              <a:rect r="r" b="b" t="t" l="l"/>
              <a:pathLst>
                <a:path h="5016754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5016754"/>
                  </a:lnTo>
                  <a:lnTo>
                    <a:pt x="0" y="501675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070" y="4345119"/>
            <a:ext cx="8443930" cy="5598981"/>
            <a:chOff x="0" y="0"/>
            <a:chExt cx="11258573" cy="74653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58550" cy="7465314"/>
            </a:xfrm>
            <a:custGeom>
              <a:avLst/>
              <a:gdLst/>
              <a:ahLst/>
              <a:cxnLst/>
              <a:rect r="r" b="b" t="t" l="l"/>
              <a:pathLst>
                <a:path h="7465314" w="11258550">
                  <a:moveTo>
                    <a:pt x="0" y="0"/>
                  </a:moveTo>
                  <a:lnTo>
                    <a:pt x="11258550" y="0"/>
                  </a:lnTo>
                  <a:lnTo>
                    <a:pt x="11258550" y="7465314"/>
                  </a:lnTo>
                  <a:lnTo>
                    <a:pt x="0" y="746531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00070" y="2028813"/>
            <a:ext cx="16902130" cy="1895487"/>
          </a:xfrm>
          <a:custGeom>
            <a:avLst/>
            <a:gdLst/>
            <a:ahLst/>
            <a:cxnLst/>
            <a:rect r="r" b="b" t="t" l="l"/>
            <a:pathLst>
              <a:path h="1895487" w="16902130">
                <a:moveTo>
                  <a:pt x="0" y="0"/>
                </a:moveTo>
                <a:lnTo>
                  <a:pt x="16902130" y="0"/>
                </a:lnTo>
                <a:lnTo>
                  <a:pt x="16902130" y="1895487"/>
                </a:lnTo>
                <a:lnTo>
                  <a:pt x="0" y="189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08101" y="2396256"/>
            <a:ext cx="16002116" cy="143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D4D4D4"/>
                </a:solidFill>
                <a:latin typeface="Times New Roman"/>
              </a:rPr>
              <a:t>The Ensemble methods performed the best giving an accuracy of </a:t>
            </a:r>
            <a:r>
              <a:rPr lang="en-US" sz="2400">
                <a:solidFill>
                  <a:srgbClr val="CE9178"/>
                </a:solidFill>
                <a:latin typeface="Times New Roman"/>
              </a:rPr>
              <a:t>`99.5%`</a:t>
            </a:r>
            <a:r>
              <a:rPr lang="en-US" sz="2400">
                <a:solidFill>
                  <a:srgbClr val="D4D4D4"/>
                </a:solidFill>
                <a:latin typeface="Times New Roman"/>
              </a:rPr>
              <a:t> Max. The </a:t>
            </a:r>
            <a:r>
              <a:rPr lang="en-US" sz="2400">
                <a:solidFill>
                  <a:srgbClr val="CE9178"/>
                </a:solidFill>
                <a:latin typeface="Times New Roman"/>
              </a:rPr>
              <a:t>`AdaBoost Regression`</a:t>
            </a:r>
            <a:r>
              <a:rPr lang="en-US" sz="2400">
                <a:solidFill>
                  <a:srgbClr val="D4D4D4"/>
                </a:solidFill>
                <a:latin typeface="Times New Roman"/>
              </a:rPr>
              <a:t> performed the worst with </a:t>
            </a:r>
            <a:r>
              <a:rPr lang="en-US" sz="2400">
                <a:solidFill>
                  <a:srgbClr val="CE9178"/>
                </a:solidFill>
                <a:latin typeface="Times New Roman"/>
              </a:rPr>
              <a:t>`38%`</a:t>
            </a:r>
            <a:r>
              <a:rPr lang="en-US" sz="2400">
                <a:solidFill>
                  <a:srgbClr val="D4D4D4"/>
                </a:solidFill>
                <a:latin typeface="Times New Roman"/>
              </a:rPr>
              <a:t> accuracy. From this we can conclude that the </a:t>
            </a:r>
            <a:r>
              <a:rPr lang="en-US" sz="2400">
                <a:solidFill>
                  <a:srgbClr val="CE9178"/>
                </a:solidFill>
                <a:latin typeface="Times New Roman"/>
              </a:rPr>
              <a:t>`Ensemble Methods`</a:t>
            </a:r>
            <a:r>
              <a:rPr lang="en-US" sz="2400">
                <a:solidFill>
                  <a:srgbClr val="D4D4D4"/>
                </a:solidFill>
                <a:latin typeface="Times New Roman"/>
              </a:rPr>
              <a:t> are the best for predicting the economy taken by a bowler in a match.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2504" y="4623058"/>
            <a:ext cx="7826696" cy="5069356"/>
          </a:xfrm>
          <a:custGeom>
            <a:avLst/>
            <a:gdLst/>
            <a:ahLst/>
            <a:cxnLst/>
            <a:rect r="r" b="b" t="t" l="l"/>
            <a:pathLst>
              <a:path h="5069356" w="7826696">
                <a:moveTo>
                  <a:pt x="0" y="0"/>
                </a:moveTo>
                <a:lnTo>
                  <a:pt x="7826696" y="0"/>
                </a:lnTo>
                <a:lnTo>
                  <a:pt x="7826696" y="5069356"/>
                </a:lnTo>
                <a:lnTo>
                  <a:pt x="0" y="5069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67" r="0" b="-336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7615" y="4567031"/>
            <a:ext cx="3269584" cy="3367853"/>
          </a:xfrm>
          <a:custGeom>
            <a:avLst/>
            <a:gdLst/>
            <a:ahLst/>
            <a:cxnLst/>
            <a:rect r="r" b="b" t="t" l="l"/>
            <a:pathLst>
              <a:path h="3367853" w="3269584">
                <a:moveTo>
                  <a:pt x="0" y="0"/>
                </a:moveTo>
                <a:lnTo>
                  <a:pt x="3269584" y="0"/>
                </a:lnTo>
                <a:lnTo>
                  <a:pt x="3269584" y="3367853"/>
                </a:lnTo>
                <a:lnTo>
                  <a:pt x="0" y="3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23" r="0" b="-212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51394" y="4568822"/>
            <a:ext cx="3319704" cy="3165478"/>
          </a:xfrm>
          <a:custGeom>
            <a:avLst/>
            <a:gdLst/>
            <a:ahLst/>
            <a:cxnLst/>
            <a:rect r="r" b="b" t="t" l="l"/>
            <a:pathLst>
              <a:path h="3165478" w="3319704">
                <a:moveTo>
                  <a:pt x="0" y="0"/>
                </a:moveTo>
                <a:lnTo>
                  <a:pt x="3319704" y="0"/>
                </a:lnTo>
                <a:lnTo>
                  <a:pt x="3319704" y="3165478"/>
                </a:lnTo>
                <a:lnTo>
                  <a:pt x="0" y="3165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925" t="0" r="-11925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51393" y="8505646"/>
            <a:ext cx="7145805" cy="1334567"/>
          </a:xfrm>
          <a:custGeom>
            <a:avLst/>
            <a:gdLst/>
            <a:ahLst/>
            <a:cxnLst/>
            <a:rect r="r" b="b" t="t" l="l"/>
            <a:pathLst>
              <a:path h="1334567" w="7145805">
                <a:moveTo>
                  <a:pt x="0" y="0"/>
                </a:moveTo>
                <a:lnTo>
                  <a:pt x="7145805" y="0"/>
                </a:lnTo>
                <a:lnTo>
                  <a:pt x="7145805" y="1334567"/>
                </a:lnTo>
                <a:lnTo>
                  <a:pt x="0" y="1334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013" r="0" b="-16013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600" y="381000"/>
            <a:ext cx="17830800" cy="9525000"/>
          </a:xfrm>
          <a:custGeom>
            <a:avLst/>
            <a:gdLst/>
            <a:ahLst/>
            <a:cxnLst/>
            <a:rect r="r" b="b" t="t" l="l"/>
            <a:pathLst>
              <a:path h="9525000" w="17830800">
                <a:moveTo>
                  <a:pt x="0" y="0"/>
                </a:moveTo>
                <a:lnTo>
                  <a:pt x="17830800" y="0"/>
                </a:lnTo>
                <a:lnTo>
                  <a:pt x="17830800" y="9525000"/>
                </a:lnTo>
                <a:lnTo>
                  <a:pt x="0" y="952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8600" y="3392634"/>
            <a:ext cx="17830800" cy="2785378"/>
            <a:chOff x="0" y="0"/>
            <a:chExt cx="23774400" cy="37138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24" y="-1524"/>
              <a:ext cx="23777448" cy="3716909"/>
            </a:xfrm>
            <a:custGeom>
              <a:avLst/>
              <a:gdLst/>
              <a:ahLst/>
              <a:cxnLst/>
              <a:rect r="r" b="b" t="t" l="l"/>
              <a:pathLst>
                <a:path h="3716909" w="23777448">
                  <a:moveTo>
                    <a:pt x="1524" y="0"/>
                  </a:moveTo>
                  <a:lnTo>
                    <a:pt x="23775924" y="0"/>
                  </a:lnTo>
                  <a:cubicBezTo>
                    <a:pt x="23776814" y="0"/>
                    <a:pt x="23777448" y="762"/>
                    <a:pt x="23777448" y="1524"/>
                  </a:cubicBezTo>
                  <a:lnTo>
                    <a:pt x="23777448" y="3715385"/>
                  </a:lnTo>
                  <a:cubicBezTo>
                    <a:pt x="23777448" y="3716274"/>
                    <a:pt x="23776687" y="3716909"/>
                    <a:pt x="23775924" y="3716909"/>
                  </a:cubicBezTo>
                  <a:lnTo>
                    <a:pt x="1524" y="3716909"/>
                  </a:lnTo>
                  <a:cubicBezTo>
                    <a:pt x="635" y="3716909"/>
                    <a:pt x="0" y="3716147"/>
                    <a:pt x="0" y="3715385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715385"/>
                  </a:lnTo>
                  <a:lnTo>
                    <a:pt x="1524" y="3715385"/>
                  </a:lnTo>
                  <a:lnTo>
                    <a:pt x="1524" y="3713861"/>
                  </a:lnTo>
                  <a:lnTo>
                    <a:pt x="23775924" y="3713861"/>
                  </a:lnTo>
                  <a:lnTo>
                    <a:pt x="23775924" y="3715385"/>
                  </a:lnTo>
                  <a:lnTo>
                    <a:pt x="23774400" y="3715385"/>
                  </a:lnTo>
                  <a:lnTo>
                    <a:pt x="23774400" y="1524"/>
                  </a:lnTo>
                  <a:lnTo>
                    <a:pt x="23775924" y="1524"/>
                  </a:lnTo>
                  <a:lnTo>
                    <a:pt x="23775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3774400" cy="378051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1000"/>
                </a:lnSpc>
              </a:pPr>
              <a:r>
                <a:rPr lang="en-US" sz="17500">
                  <a:solidFill>
                    <a:srgbClr val="FFFFFF"/>
                  </a:solidFill>
                  <a:latin typeface="Arimo Medium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559" y="457200"/>
            <a:ext cx="7289681" cy="9372600"/>
          </a:xfrm>
          <a:custGeom>
            <a:avLst/>
            <a:gdLst/>
            <a:ahLst/>
            <a:cxnLst/>
            <a:rect r="r" b="b" t="t" l="l"/>
            <a:pathLst>
              <a:path h="9372600" w="7289681">
                <a:moveTo>
                  <a:pt x="0" y="0"/>
                </a:moveTo>
                <a:lnTo>
                  <a:pt x="7289681" y="0"/>
                </a:lnTo>
                <a:lnTo>
                  <a:pt x="7289681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99563" y="669251"/>
            <a:ext cx="294132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DATASET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1428" y="1605697"/>
            <a:ext cx="7085941" cy="2870200"/>
          </a:xfrm>
          <a:custGeom>
            <a:avLst/>
            <a:gdLst/>
            <a:ahLst/>
            <a:cxnLst/>
            <a:rect r="r" b="b" t="t" l="l"/>
            <a:pathLst>
              <a:path h="2870200" w="7085941">
                <a:moveTo>
                  <a:pt x="0" y="0"/>
                </a:moveTo>
                <a:lnTo>
                  <a:pt x="7085941" y="0"/>
                </a:lnTo>
                <a:lnTo>
                  <a:pt x="7085941" y="2870200"/>
                </a:lnTo>
                <a:lnTo>
                  <a:pt x="0" y="287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7" t="0" r="-137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7300" y="4771279"/>
            <a:ext cx="4690112" cy="4699638"/>
          </a:xfrm>
          <a:custGeom>
            <a:avLst/>
            <a:gdLst/>
            <a:ahLst/>
            <a:cxnLst/>
            <a:rect r="r" b="b" t="t" l="l"/>
            <a:pathLst>
              <a:path h="4699638" w="4690112">
                <a:moveTo>
                  <a:pt x="0" y="0"/>
                </a:moveTo>
                <a:lnTo>
                  <a:pt x="4690112" y="0"/>
                </a:lnTo>
                <a:lnTo>
                  <a:pt x="4690112" y="4699638"/>
                </a:lnTo>
                <a:lnTo>
                  <a:pt x="0" y="469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" r="0" b="-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6400" y="423797"/>
            <a:ext cx="8229600" cy="9372600"/>
          </a:xfrm>
          <a:custGeom>
            <a:avLst/>
            <a:gdLst/>
            <a:ahLst/>
            <a:cxnLst/>
            <a:rect r="r" b="b" t="t" l="l"/>
            <a:pathLst>
              <a:path h="9372600" w="8229600">
                <a:moveTo>
                  <a:pt x="0" y="0"/>
                </a:moveTo>
                <a:lnTo>
                  <a:pt x="8229600" y="0"/>
                </a:lnTo>
                <a:lnTo>
                  <a:pt x="82296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03322" y="814209"/>
            <a:ext cx="5811580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PREPROCESSED DATA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57324" y="1929839"/>
            <a:ext cx="7903576" cy="2896161"/>
          </a:xfrm>
          <a:custGeom>
            <a:avLst/>
            <a:gdLst/>
            <a:ahLst/>
            <a:cxnLst/>
            <a:rect r="r" b="b" t="t" l="l"/>
            <a:pathLst>
              <a:path h="2896161" w="7903576">
                <a:moveTo>
                  <a:pt x="0" y="0"/>
                </a:moveTo>
                <a:lnTo>
                  <a:pt x="7903576" y="0"/>
                </a:lnTo>
                <a:lnTo>
                  <a:pt x="7903576" y="2896161"/>
                </a:lnTo>
                <a:lnTo>
                  <a:pt x="0" y="2896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2" t="0" r="-145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2022" y="5176484"/>
            <a:ext cx="675597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LABEL ENCODING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85300" y="6298493"/>
            <a:ext cx="8047659" cy="2896161"/>
          </a:xfrm>
          <a:custGeom>
            <a:avLst/>
            <a:gdLst/>
            <a:ahLst/>
            <a:cxnLst/>
            <a:rect r="r" b="b" t="t" l="l"/>
            <a:pathLst>
              <a:path h="2896161" w="8047659">
                <a:moveTo>
                  <a:pt x="0" y="0"/>
                </a:moveTo>
                <a:lnTo>
                  <a:pt x="8047659" y="0"/>
                </a:lnTo>
                <a:lnTo>
                  <a:pt x="8047659" y="2896161"/>
                </a:lnTo>
                <a:lnTo>
                  <a:pt x="0" y="2896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67" t="0" r="-146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922" y="189606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4763" y="304000"/>
            <a:ext cx="4409997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VISUALIZATION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18314" y="189606"/>
            <a:ext cx="10364764" cy="9830694"/>
          </a:xfrm>
          <a:custGeom>
            <a:avLst/>
            <a:gdLst/>
            <a:ahLst/>
            <a:cxnLst/>
            <a:rect r="r" b="b" t="t" l="l"/>
            <a:pathLst>
              <a:path h="9830694" w="10364764">
                <a:moveTo>
                  <a:pt x="0" y="0"/>
                </a:moveTo>
                <a:lnTo>
                  <a:pt x="10364764" y="0"/>
                </a:lnTo>
                <a:lnTo>
                  <a:pt x="10364764" y="9830694"/>
                </a:lnTo>
                <a:lnTo>
                  <a:pt x="0" y="9830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8835" y="639060"/>
            <a:ext cx="9403721" cy="8738656"/>
          </a:xfrm>
          <a:custGeom>
            <a:avLst/>
            <a:gdLst/>
            <a:ahLst/>
            <a:cxnLst/>
            <a:rect r="r" b="b" t="t" l="l"/>
            <a:pathLst>
              <a:path h="8738656" w="9403721">
                <a:moveTo>
                  <a:pt x="0" y="0"/>
                </a:moveTo>
                <a:lnTo>
                  <a:pt x="9403722" y="0"/>
                </a:lnTo>
                <a:lnTo>
                  <a:pt x="9403722" y="8738656"/>
                </a:lnTo>
                <a:lnTo>
                  <a:pt x="0" y="8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07" t="0" r="-125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996" y="1444208"/>
            <a:ext cx="2898003" cy="3054162"/>
          </a:xfrm>
          <a:custGeom>
            <a:avLst/>
            <a:gdLst/>
            <a:ahLst/>
            <a:cxnLst/>
            <a:rect r="r" b="b" t="t" l="l"/>
            <a:pathLst>
              <a:path h="3054162" w="2898003">
                <a:moveTo>
                  <a:pt x="0" y="0"/>
                </a:moveTo>
                <a:lnTo>
                  <a:pt x="2898003" y="0"/>
                </a:lnTo>
                <a:lnTo>
                  <a:pt x="2898003" y="3054162"/>
                </a:lnTo>
                <a:lnTo>
                  <a:pt x="0" y="3054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74523" y="1612465"/>
            <a:ext cx="2420948" cy="2691144"/>
          </a:xfrm>
          <a:custGeom>
            <a:avLst/>
            <a:gdLst/>
            <a:ahLst/>
            <a:cxnLst/>
            <a:rect r="r" b="b" t="t" l="l"/>
            <a:pathLst>
              <a:path h="2691144" w="2420948">
                <a:moveTo>
                  <a:pt x="0" y="0"/>
                </a:moveTo>
                <a:lnTo>
                  <a:pt x="2420948" y="0"/>
                </a:lnTo>
                <a:lnTo>
                  <a:pt x="2420948" y="2691144"/>
                </a:lnTo>
                <a:lnTo>
                  <a:pt x="0" y="2691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929" r="0" b="-992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9200" y="4740985"/>
            <a:ext cx="5486400" cy="5279315"/>
          </a:xfrm>
          <a:custGeom>
            <a:avLst/>
            <a:gdLst/>
            <a:ahLst/>
            <a:cxnLst/>
            <a:rect r="r" b="b" t="t" l="l"/>
            <a:pathLst>
              <a:path h="5279315" w="5486400">
                <a:moveTo>
                  <a:pt x="0" y="0"/>
                </a:moveTo>
                <a:lnTo>
                  <a:pt x="5486400" y="0"/>
                </a:lnTo>
                <a:lnTo>
                  <a:pt x="5486400" y="5279315"/>
                </a:lnTo>
                <a:lnTo>
                  <a:pt x="0" y="5279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5682" y="4991100"/>
            <a:ext cx="4851593" cy="4722778"/>
          </a:xfrm>
          <a:custGeom>
            <a:avLst/>
            <a:gdLst/>
            <a:ahLst/>
            <a:cxnLst/>
            <a:rect r="r" b="b" t="t" l="l"/>
            <a:pathLst>
              <a:path h="4722778" w="4851593">
                <a:moveTo>
                  <a:pt x="0" y="0"/>
                </a:moveTo>
                <a:lnTo>
                  <a:pt x="4851593" y="0"/>
                </a:lnTo>
                <a:lnTo>
                  <a:pt x="4851593" y="4722778"/>
                </a:lnTo>
                <a:lnTo>
                  <a:pt x="0" y="4722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39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152847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3887" y="267241"/>
            <a:ext cx="4409997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VISUALIZATION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80135" y="1562100"/>
            <a:ext cx="10622065" cy="8297433"/>
          </a:xfrm>
          <a:custGeom>
            <a:avLst/>
            <a:gdLst/>
            <a:ahLst/>
            <a:cxnLst/>
            <a:rect r="r" b="b" t="t" l="l"/>
            <a:pathLst>
              <a:path h="8297433" w="10622065">
                <a:moveTo>
                  <a:pt x="0" y="0"/>
                </a:moveTo>
                <a:lnTo>
                  <a:pt x="10622065" y="0"/>
                </a:lnTo>
                <a:lnTo>
                  <a:pt x="10622065" y="8297433"/>
                </a:lnTo>
                <a:lnTo>
                  <a:pt x="0" y="829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5401" y="1484112"/>
            <a:ext cx="4462242" cy="3911179"/>
          </a:xfrm>
          <a:custGeom>
            <a:avLst/>
            <a:gdLst/>
            <a:ahLst/>
            <a:cxnLst/>
            <a:rect r="r" b="b" t="t" l="l"/>
            <a:pathLst>
              <a:path h="3911179" w="4462242">
                <a:moveTo>
                  <a:pt x="0" y="0"/>
                </a:moveTo>
                <a:lnTo>
                  <a:pt x="4462242" y="0"/>
                </a:lnTo>
                <a:lnTo>
                  <a:pt x="4462242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5400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528" y="5878707"/>
            <a:ext cx="3859984" cy="3859984"/>
          </a:xfrm>
          <a:custGeom>
            <a:avLst/>
            <a:gdLst/>
            <a:ahLst/>
            <a:cxnLst/>
            <a:rect r="r" b="b" t="t" l="l"/>
            <a:pathLst>
              <a:path h="3859984" w="3859984">
                <a:moveTo>
                  <a:pt x="0" y="0"/>
                </a:moveTo>
                <a:lnTo>
                  <a:pt x="3859984" y="0"/>
                </a:lnTo>
                <a:lnTo>
                  <a:pt x="3859984" y="3859984"/>
                </a:lnTo>
                <a:lnTo>
                  <a:pt x="0" y="3859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6966" y="1765565"/>
            <a:ext cx="3849546" cy="3377935"/>
          </a:xfrm>
          <a:custGeom>
            <a:avLst/>
            <a:gdLst/>
            <a:ahLst/>
            <a:cxnLst/>
            <a:rect r="r" b="b" t="t" l="l"/>
            <a:pathLst>
              <a:path h="3377935" w="3849546">
                <a:moveTo>
                  <a:pt x="0" y="0"/>
                </a:moveTo>
                <a:lnTo>
                  <a:pt x="3849546" y="0"/>
                </a:lnTo>
                <a:lnTo>
                  <a:pt x="3849546" y="3377935"/>
                </a:lnTo>
                <a:lnTo>
                  <a:pt x="0" y="3377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793" r="0" b="-679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6014" y="1765565"/>
            <a:ext cx="9988789" cy="7830995"/>
          </a:xfrm>
          <a:custGeom>
            <a:avLst/>
            <a:gdLst/>
            <a:ahLst/>
            <a:cxnLst/>
            <a:rect r="r" b="b" t="t" l="l"/>
            <a:pathLst>
              <a:path h="7830995" w="9988789">
                <a:moveTo>
                  <a:pt x="0" y="0"/>
                </a:moveTo>
                <a:lnTo>
                  <a:pt x="9988789" y="0"/>
                </a:lnTo>
                <a:lnTo>
                  <a:pt x="9988789" y="7830995"/>
                </a:lnTo>
                <a:lnTo>
                  <a:pt x="0" y="78309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3887" y="509409"/>
            <a:ext cx="4409997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VISUALIZATION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7200" y="1790699"/>
            <a:ext cx="7970616" cy="7946055"/>
            <a:chOff x="0" y="0"/>
            <a:chExt cx="10627488" cy="10594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7487" cy="10594721"/>
            </a:xfrm>
            <a:custGeom>
              <a:avLst/>
              <a:gdLst/>
              <a:ahLst/>
              <a:cxnLst/>
              <a:rect r="r" b="b" t="t" l="l"/>
              <a:pathLst>
                <a:path h="10594721" w="10627487">
                  <a:moveTo>
                    <a:pt x="0" y="0"/>
                  </a:moveTo>
                  <a:lnTo>
                    <a:pt x="10627487" y="0"/>
                  </a:lnTo>
                  <a:lnTo>
                    <a:pt x="10627487" y="10594721"/>
                  </a:lnTo>
                  <a:lnTo>
                    <a:pt x="0" y="10594721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9588" y="2927868"/>
            <a:ext cx="7051079" cy="5640279"/>
          </a:xfrm>
          <a:custGeom>
            <a:avLst/>
            <a:gdLst/>
            <a:ahLst/>
            <a:cxnLst/>
            <a:rect r="r" b="b" t="t" l="l"/>
            <a:pathLst>
              <a:path h="5640279" w="7051079">
                <a:moveTo>
                  <a:pt x="0" y="0"/>
                </a:moveTo>
                <a:lnTo>
                  <a:pt x="7051078" y="0"/>
                </a:lnTo>
                <a:lnTo>
                  <a:pt x="7051078" y="5640278"/>
                </a:lnTo>
                <a:lnTo>
                  <a:pt x="0" y="564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3" t="0" r="-95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2543" y="1930108"/>
            <a:ext cx="5039084" cy="8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HEATMAP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8550" y="8680824"/>
            <a:ext cx="7634410" cy="113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 Bold"/>
              </a:rPr>
              <a:t>Runs and Balls Faced are highly correlated. 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 Bold"/>
              </a:rPr>
              <a:t>So, it has a greater impact on the model. Let's plot and see.</a:t>
            </a:r>
          </a:p>
          <a:p>
            <a:pPr algn="l">
              <a:lnSpc>
                <a:spcPts val="24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27710" y="2279265"/>
            <a:ext cx="8426890" cy="7131435"/>
          </a:xfrm>
          <a:custGeom>
            <a:avLst/>
            <a:gdLst/>
            <a:ahLst/>
            <a:cxnLst/>
            <a:rect r="r" b="b" t="t" l="l"/>
            <a:pathLst>
              <a:path h="7131435" w="8426890">
                <a:moveTo>
                  <a:pt x="0" y="0"/>
                </a:moveTo>
                <a:lnTo>
                  <a:pt x="8426890" y="0"/>
                </a:lnTo>
                <a:lnTo>
                  <a:pt x="8426890" y="7131435"/>
                </a:lnTo>
                <a:lnTo>
                  <a:pt x="0" y="7131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40095" y="2773921"/>
            <a:ext cx="7603125" cy="6112534"/>
          </a:xfrm>
          <a:custGeom>
            <a:avLst/>
            <a:gdLst/>
            <a:ahLst/>
            <a:cxnLst/>
            <a:rect r="r" b="b" t="t" l="l"/>
            <a:pathLst>
              <a:path h="6112534" w="7603125">
                <a:moveTo>
                  <a:pt x="0" y="0"/>
                </a:moveTo>
                <a:lnTo>
                  <a:pt x="7603125" y="0"/>
                </a:lnTo>
                <a:lnTo>
                  <a:pt x="7603125" y="6112535"/>
                </a:lnTo>
                <a:lnTo>
                  <a:pt x="0" y="6112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5" t="0" r="-51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342900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3887" y="509409"/>
            <a:ext cx="4409997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VISUALIZATION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999" y="1779741"/>
            <a:ext cx="8311956" cy="3516160"/>
            <a:chOff x="0" y="0"/>
            <a:chExt cx="11082608" cy="46882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82655" cy="4688205"/>
            </a:xfrm>
            <a:custGeom>
              <a:avLst/>
              <a:gdLst/>
              <a:ahLst/>
              <a:cxnLst/>
              <a:rect r="r" b="b" t="t" l="l"/>
              <a:pathLst>
                <a:path h="4688205" w="11082655">
                  <a:moveTo>
                    <a:pt x="0" y="0"/>
                  </a:moveTo>
                  <a:lnTo>
                    <a:pt x="11082655" y="0"/>
                  </a:lnTo>
                  <a:lnTo>
                    <a:pt x="11082655" y="4688205"/>
                  </a:lnTo>
                  <a:lnTo>
                    <a:pt x="0" y="4688205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2331" y="4851045"/>
            <a:ext cx="7969184" cy="28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Encoding team names with dummies. One hot encoding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2040" y="1973851"/>
            <a:ext cx="7707452" cy="2862356"/>
          </a:xfrm>
          <a:custGeom>
            <a:avLst/>
            <a:gdLst/>
            <a:ahLst/>
            <a:cxnLst/>
            <a:rect r="r" b="b" t="t" l="l"/>
            <a:pathLst>
              <a:path h="2862356" w="7707452">
                <a:moveTo>
                  <a:pt x="0" y="0"/>
                </a:moveTo>
                <a:lnTo>
                  <a:pt x="7707452" y="0"/>
                </a:lnTo>
                <a:lnTo>
                  <a:pt x="7707452" y="2862356"/>
                </a:lnTo>
                <a:lnTo>
                  <a:pt x="0" y="2862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387" r="0" b="-1338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178" y="5879404"/>
            <a:ext cx="8494842" cy="3782858"/>
          </a:xfrm>
          <a:custGeom>
            <a:avLst/>
            <a:gdLst/>
            <a:ahLst/>
            <a:cxnLst/>
            <a:rect r="r" b="b" t="t" l="l"/>
            <a:pathLst>
              <a:path h="3782858" w="8494842">
                <a:moveTo>
                  <a:pt x="0" y="0"/>
                </a:moveTo>
                <a:lnTo>
                  <a:pt x="8494842" y="0"/>
                </a:lnTo>
                <a:lnTo>
                  <a:pt x="8494842" y="3782858"/>
                </a:lnTo>
                <a:lnTo>
                  <a:pt x="0" y="3782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2700" y="6252651"/>
            <a:ext cx="8078056" cy="3118984"/>
          </a:xfrm>
          <a:custGeom>
            <a:avLst/>
            <a:gdLst/>
            <a:ahLst/>
            <a:cxnLst/>
            <a:rect r="r" b="b" t="t" l="l"/>
            <a:pathLst>
              <a:path h="3118984" w="8078056">
                <a:moveTo>
                  <a:pt x="0" y="0"/>
                </a:moveTo>
                <a:lnTo>
                  <a:pt x="8078056" y="0"/>
                </a:lnTo>
                <a:lnTo>
                  <a:pt x="8078056" y="3118984"/>
                </a:lnTo>
                <a:lnTo>
                  <a:pt x="0" y="311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550" t="0" r="-135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27710" y="2660265"/>
            <a:ext cx="8426890" cy="5988435"/>
          </a:xfrm>
          <a:custGeom>
            <a:avLst/>
            <a:gdLst/>
            <a:ahLst/>
            <a:cxnLst/>
            <a:rect r="r" b="b" t="t" l="l"/>
            <a:pathLst>
              <a:path h="5988435" w="8426890">
                <a:moveTo>
                  <a:pt x="0" y="0"/>
                </a:moveTo>
                <a:lnTo>
                  <a:pt x="8426890" y="0"/>
                </a:lnTo>
                <a:lnTo>
                  <a:pt x="8426890" y="5988435"/>
                </a:lnTo>
                <a:lnTo>
                  <a:pt x="0" y="59884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1199" y="2914649"/>
            <a:ext cx="8006119" cy="5474085"/>
          </a:xfrm>
          <a:custGeom>
            <a:avLst/>
            <a:gdLst/>
            <a:ahLst/>
            <a:cxnLst/>
            <a:rect r="r" b="b" t="t" l="l"/>
            <a:pathLst>
              <a:path h="5474085" w="8006119">
                <a:moveTo>
                  <a:pt x="0" y="0"/>
                </a:moveTo>
                <a:lnTo>
                  <a:pt x="8006119" y="0"/>
                </a:lnTo>
                <a:lnTo>
                  <a:pt x="8006119" y="5474085"/>
                </a:lnTo>
                <a:lnTo>
                  <a:pt x="0" y="547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824" y="25991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152847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3887" y="267241"/>
            <a:ext cx="5613873" cy="70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MODEL BUILDING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5401" y="1484112"/>
            <a:ext cx="4462242" cy="3911179"/>
            <a:chOff x="0" y="0"/>
            <a:chExt cx="5949656" cy="5214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9696" cy="5214874"/>
            </a:xfrm>
            <a:custGeom>
              <a:avLst/>
              <a:gdLst/>
              <a:ahLst/>
              <a:cxnLst/>
              <a:rect r="r" b="b" t="t" l="l"/>
              <a:pathLst>
                <a:path h="5214874" w="5949696">
                  <a:moveTo>
                    <a:pt x="0" y="0"/>
                  </a:moveTo>
                  <a:lnTo>
                    <a:pt x="5949696" y="0"/>
                  </a:lnTo>
                  <a:lnTo>
                    <a:pt x="5949696" y="5214874"/>
                  </a:lnTo>
                  <a:lnTo>
                    <a:pt x="0" y="521487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24000" y="1790700"/>
            <a:ext cx="4078268" cy="3325138"/>
          </a:xfrm>
          <a:custGeom>
            <a:avLst/>
            <a:gdLst/>
            <a:ahLst/>
            <a:cxnLst/>
            <a:rect r="r" b="b" t="t" l="l"/>
            <a:pathLst>
              <a:path h="3325138" w="4078268">
                <a:moveTo>
                  <a:pt x="0" y="0"/>
                </a:moveTo>
                <a:lnTo>
                  <a:pt x="4078268" y="0"/>
                </a:lnTo>
                <a:lnTo>
                  <a:pt x="4078268" y="3325138"/>
                </a:lnTo>
                <a:lnTo>
                  <a:pt x="0" y="3325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5400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94068" y="5839063"/>
            <a:ext cx="2956592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KNN REGRESSION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4923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64772" y="5884485"/>
            <a:ext cx="4088788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DECISION TREE REGRESSION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297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30440" y="5924788"/>
            <a:ext cx="4541520" cy="31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imes New Roman Bold"/>
              </a:rPr>
              <a:t>GAUSSIAN PROCESS REGRESSION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478513" y="1484112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74040" y="1665335"/>
            <a:ext cx="3559526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BAYESIAN</a:t>
            </a:r>
            <a:r>
              <a:rPr lang="en-US" sz="2000">
                <a:solidFill>
                  <a:srgbClr val="C8C8C8"/>
                </a:solidFill>
                <a:latin typeface="Times New Roman"/>
              </a:rPr>
              <a:t> </a:t>
            </a:r>
            <a:r>
              <a:rPr lang="en-US" sz="2000">
                <a:solidFill>
                  <a:srgbClr val="FFFFFF"/>
                </a:solidFill>
                <a:latin typeface="Times New Roman"/>
              </a:rPr>
              <a:t>REGRESSION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86658" y="1492237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74072" y="2145879"/>
            <a:ext cx="4019137" cy="2954943"/>
          </a:xfrm>
          <a:custGeom>
            <a:avLst/>
            <a:gdLst/>
            <a:ahLst/>
            <a:cxnLst/>
            <a:rect r="r" b="b" t="t" l="l"/>
            <a:pathLst>
              <a:path h="2954943" w="4019137">
                <a:moveTo>
                  <a:pt x="0" y="0"/>
                </a:moveTo>
                <a:lnTo>
                  <a:pt x="4019137" y="0"/>
                </a:lnTo>
                <a:lnTo>
                  <a:pt x="4019137" y="2954943"/>
                </a:lnTo>
                <a:lnTo>
                  <a:pt x="0" y="2954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612" r="0" b="-56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95305" y="1673460"/>
            <a:ext cx="2966231" cy="31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LINEAR REGRESSION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849763" y="2145879"/>
            <a:ext cx="3771584" cy="2969959"/>
          </a:xfrm>
          <a:custGeom>
            <a:avLst/>
            <a:gdLst/>
            <a:ahLst/>
            <a:cxnLst/>
            <a:rect r="r" b="b" t="t" l="l"/>
            <a:pathLst>
              <a:path h="2969959" w="3771584">
                <a:moveTo>
                  <a:pt x="0" y="0"/>
                </a:moveTo>
                <a:lnTo>
                  <a:pt x="3771584" y="0"/>
                </a:lnTo>
                <a:lnTo>
                  <a:pt x="3771584" y="2969959"/>
                </a:lnTo>
                <a:lnTo>
                  <a:pt x="0" y="29699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329" r="0" b="-232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4168" y="6382011"/>
            <a:ext cx="3957932" cy="3240347"/>
          </a:xfrm>
          <a:custGeom>
            <a:avLst/>
            <a:gdLst/>
            <a:ahLst/>
            <a:cxnLst/>
            <a:rect r="r" b="b" t="t" l="l"/>
            <a:pathLst>
              <a:path h="3240347" w="3957932">
                <a:moveTo>
                  <a:pt x="0" y="0"/>
                </a:moveTo>
                <a:lnTo>
                  <a:pt x="3957932" y="0"/>
                </a:lnTo>
                <a:lnTo>
                  <a:pt x="3957932" y="3240347"/>
                </a:lnTo>
                <a:lnTo>
                  <a:pt x="0" y="3240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62800" y="6444790"/>
            <a:ext cx="4080812" cy="3177568"/>
          </a:xfrm>
          <a:custGeom>
            <a:avLst/>
            <a:gdLst/>
            <a:ahLst/>
            <a:cxnLst/>
            <a:rect r="r" b="b" t="t" l="l"/>
            <a:pathLst>
              <a:path h="3177568" w="4080812">
                <a:moveTo>
                  <a:pt x="0" y="0"/>
                </a:moveTo>
                <a:lnTo>
                  <a:pt x="4080812" y="0"/>
                </a:lnTo>
                <a:lnTo>
                  <a:pt x="4080812" y="3177568"/>
                </a:lnTo>
                <a:lnTo>
                  <a:pt x="0" y="31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554" r="0" b="-255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680743" y="6444140"/>
            <a:ext cx="4152823" cy="3178217"/>
          </a:xfrm>
          <a:custGeom>
            <a:avLst/>
            <a:gdLst/>
            <a:ahLst/>
            <a:cxnLst/>
            <a:rect r="r" b="b" t="t" l="l"/>
            <a:pathLst>
              <a:path h="3178217" w="4152823">
                <a:moveTo>
                  <a:pt x="0" y="0"/>
                </a:moveTo>
                <a:lnTo>
                  <a:pt x="4152823" y="0"/>
                </a:lnTo>
                <a:lnTo>
                  <a:pt x="4152823" y="3178217"/>
                </a:lnTo>
                <a:lnTo>
                  <a:pt x="0" y="3178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4010" r="0" b="-401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6" r="0" b="-9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4046" y="152847"/>
            <a:ext cx="7289681" cy="1104900"/>
          </a:xfrm>
          <a:custGeom>
            <a:avLst/>
            <a:gdLst/>
            <a:ahLst/>
            <a:cxnLst/>
            <a:rect r="r" b="b" t="t" l="l"/>
            <a:pathLst>
              <a:path h="1104900" w="7289681">
                <a:moveTo>
                  <a:pt x="0" y="0"/>
                </a:moveTo>
                <a:lnTo>
                  <a:pt x="7289681" y="0"/>
                </a:lnTo>
                <a:lnTo>
                  <a:pt x="7289681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8408" y="303012"/>
            <a:ext cx="758540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Times New Roman Bold"/>
              </a:rPr>
              <a:t>ENSEMBLE METHODS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5401" y="1484112"/>
            <a:ext cx="4462242" cy="3911179"/>
            <a:chOff x="0" y="0"/>
            <a:chExt cx="5949656" cy="5214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9696" cy="5214874"/>
            </a:xfrm>
            <a:custGeom>
              <a:avLst/>
              <a:gdLst/>
              <a:ahLst/>
              <a:cxnLst/>
              <a:rect r="r" b="b" t="t" l="l"/>
              <a:pathLst>
                <a:path h="5214874" w="5949696">
                  <a:moveTo>
                    <a:pt x="0" y="0"/>
                  </a:moveTo>
                  <a:lnTo>
                    <a:pt x="5949696" y="0"/>
                  </a:lnTo>
                  <a:lnTo>
                    <a:pt x="5949696" y="5214874"/>
                  </a:lnTo>
                  <a:lnTo>
                    <a:pt x="0" y="5214874"/>
                  </a:lnTo>
                  <a:close/>
                </a:path>
              </a:pathLst>
            </a:custGeom>
            <a:solidFill>
              <a:srgbClr val="000000">
                <a:alpha val="27451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29732" y="5637906"/>
            <a:ext cx="4500268" cy="4336926"/>
          </a:xfrm>
          <a:custGeom>
            <a:avLst/>
            <a:gdLst/>
            <a:ahLst/>
            <a:cxnLst/>
            <a:rect r="r" b="b" t="t" l="l"/>
            <a:pathLst>
              <a:path h="4336926" w="4500268">
                <a:moveTo>
                  <a:pt x="0" y="0"/>
                </a:moveTo>
                <a:lnTo>
                  <a:pt x="4500268" y="0"/>
                </a:lnTo>
                <a:lnTo>
                  <a:pt x="4500268" y="4336926"/>
                </a:lnTo>
                <a:lnTo>
                  <a:pt x="0" y="433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73031" y="5951934"/>
            <a:ext cx="4541520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RANDOM FOREST REGRESSION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78513" y="1484112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01529" y="1665335"/>
            <a:ext cx="2966231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BAGGING REGRESSION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86658" y="1492237"/>
            <a:ext cx="4514085" cy="3911179"/>
          </a:xfrm>
          <a:custGeom>
            <a:avLst/>
            <a:gdLst/>
            <a:ahLst/>
            <a:cxnLst/>
            <a:rect r="r" b="b" t="t" l="l"/>
            <a:pathLst>
              <a:path h="3911179" w="4514085">
                <a:moveTo>
                  <a:pt x="0" y="0"/>
                </a:moveTo>
                <a:lnTo>
                  <a:pt x="4514085" y="0"/>
                </a:lnTo>
                <a:lnTo>
                  <a:pt x="4514085" y="3911179"/>
                </a:lnTo>
                <a:lnTo>
                  <a:pt x="0" y="391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87640" y="1673460"/>
            <a:ext cx="3577714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</a:rPr>
              <a:t>ADA BOOST REGRESSION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4168" y="2145878"/>
            <a:ext cx="3924217" cy="2954943"/>
          </a:xfrm>
          <a:custGeom>
            <a:avLst/>
            <a:gdLst/>
            <a:ahLst/>
            <a:cxnLst/>
            <a:rect r="r" b="b" t="t" l="l"/>
            <a:pathLst>
              <a:path h="2954943" w="3924217">
                <a:moveTo>
                  <a:pt x="0" y="0"/>
                </a:moveTo>
                <a:lnTo>
                  <a:pt x="3924217" y="0"/>
                </a:lnTo>
                <a:lnTo>
                  <a:pt x="3924217" y="2954943"/>
                </a:lnTo>
                <a:lnTo>
                  <a:pt x="0" y="29549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271" r="0" b="-427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93142" y="1682985"/>
            <a:ext cx="4625266" cy="31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imes New Roman"/>
              </a:rPr>
              <a:t>GRADIENT BOOSTING REGRESSION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281591" y="2169527"/>
            <a:ext cx="3924217" cy="2973973"/>
          </a:xfrm>
          <a:custGeom>
            <a:avLst/>
            <a:gdLst/>
            <a:ahLst/>
            <a:cxnLst/>
            <a:rect r="r" b="b" t="t" l="l"/>
            <a:pathLst>
              <a:path h="2973973" w="3924217">
                <a:moveTo>
                  <a:pt x="0" y="0"/>
                </a:moveTo>
                <a:lnTo>
                  <a:pt x="3924217" y="0"/>
                </a:lnTo>
                <a:lnTo>
                  <a:pt x="3924217" y="2973973"/>
                </a:lnTo>
                <a:lnTo>
                  <a:pt x="0" y="2973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974" r="0" b="-397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00530" y="2149150"/>
            <a:ext cx="4003301" cy="2994350"/>
          </a:xfrm>
          <a:custGeom>
            <a:avLst/>
            <a:gdLst/>
            <a:ahLst/>
            <a:cxnLst/>
            <a:rect r="r" b="b" t="t" l="l"/>
            <a:pathLst>
              <a:path h="2994350" w="4003301">
                <a:moveTo>
                  <a:pt x="0" y="0"/>
                </a:moveTo>
                <a:lnTo>
                  <a:pt x="4003301" y="0"/>
                </a:lnTo>
                <a:lnTo>
                  <a:pt x="4003301" y="2994350"/>
                </a:lnTo>
                <a:lnTo>
                  <a:pt x="0" y="2994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054" r="0" b="-505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39000" y="6630486"/>
            <a:ext cx="3966808" cy="3067809"/>
          </a:xfrm>
          <a:custGeom>
            <a:avLst/>
            <a:gdLst/>
            <a:ahLst/>
            <a:cxnLst/>
            <a:rect r="r" b="b" t="t" l="l"/>
            <a:pathLst>
              <a:path h="3067809" w="3966808">
                <a:moveTo>
                  <a:pt x="0" y="0"/>
                </a:moveTo>
                <a:lnTo>
                  <a:pt x="3966808" y="0"/>
                </a:lnTo>
                <a:lnTo>
                  <a:pt x="3966808" y="3067809"/>
                </a:lnTo>
                <a:lnTo>
                  <a:pt x="0" y="3067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20" r="0" b="-312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DAF2uv2pkgs</dc:identifier>
  <dcterms:modified xsi:type="dcterms:W3CDTF">2011-08-01T06:04:30Z</dcterms:modified>
  <cp:revision>1</cp:revision>
  <dc:title>Dream 11 World Cup Team</dc:title>
</cp:coreProperties>
</file>